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4"/>
  </p:sldMasterIdLst>
  <p:notesMasterIdLst>
    <p:notesMasterId r:id="rId9"/>
  </p:notesMasterIdLst>
  <p:sldIdLst>
    <p:sldId id="256" r:id="rId5"/>
    <p:sldId id="258" r:id="rId6"/>
    <p:sldId id="259" r:id="rId7"/>
    <p:sldId id="262" r:id="rId8"/>
  </p:sldIdLst>
  <p:sldSz cx="18288000" cy="10287000"/>
  <p:notesSz cx="6858000" cy="9144000"/>
  <p:embeddedFontLs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Franklin Gothic Book" panose="020B0503020102020204" pitchFamily="34" charset="0"/>
      <p:regular r:id="rId14"/>
      <p:italic r:id="rId15"/>
    </p:embeddedFont>
    <p:embeddedFont>
      <p:font typeface="Quicksand Light Bold" panose="020B0604020202020204" charset="0"/>
      <p:regular r:id="rId16"/>
    </p:embeddedFont>
    <p:embeddedFont>
      <p:font typeface="Wingdings 2" panose="05020102010507070707" pitchFamily="18" charset="2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095"/>
    <a:srgbClr val="67B1C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53"/>
    <p:restoredTop sz="94489"/>
  </p:normalViewPr>
  <p:slideViewPr>
    <p:cSldViewPr snapToGrid="0">
      <p:cViewPr varScale="1">
        <p:scale>
          <a:sx n="56" d="100"/>
          <a:sy n="56" d="100"/>
        </p:scale>
        <p:origin x="132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2748A-B135-4BDA-85A2-E11337BCCDE0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D82C1-505A-473F-8A2D-A91926B36D68}">
      <dgm:prSet/>
      <dgm:spPr/>
      <dgm:t>
        <a:bodyPr/>
        <a:lstStyle/>
        <a:p>
          <a:r>
            <a:rPr lang="en-US"/>
            <a:t>ONLY Dog Hiking Franchise </a:t>
          </a:r>
        </a:p>
      </dgm:t>
    </dgm:pt>
    <dgm:pt modelId="{65C7EC0A-44F9-4192-A027-EC5A641C0675}" type="parTrans" cxnId="{FCD6A7CF-18DA-45AF-83A9-776006D465D2}">
      <dgm:prSet/>
      <dgm:spPr/>
      <dgm:t>
        <a:bodyPr/>
        <a:lstStyle/>
        <a:p>
          <a:endParaRPr lang="en-US"/>
        </a:p>
      </dgm:t>
    </dgm:pt>
    <dgm:pt modelId="{ED5CADA5-9152-4473-9B65-A786662BC582}" type="sibTrans" cxnId="{FCD6A7CF-18DA-45AF-83A9-776006D465D2}">
      <dgm:prSet/>
      <dgm:spPr/>
      <dgm:t>
        <a:bodyPr/>
        <a:lstStyle/>
        <a:p>
          <a:endParaRPr lang="en-US"/>
        </a:p>
      </dgm:t>
    </dgm:pt>
    <dgm:pt modelId="{34A49270-A27F-47C3-BA88-8D2994376798}">
      <dgm:prSet/>
      <dgm:spPr/>
      <dgm:t>
        <a:bodyPr/>
        <a:lstStyle/>
        <a:p>
          <a:r>
            <a:rPr lang="en-US"/>
            <a:t>Huge need for more dog activities in the marketplace </a:t>
          </a:r>
        </a:p>
      </dgm:t>
    </dgm:pt>
    <dgm:pt modelId="{0B6C88B8-114F-4F8C-A99B-DA8FF0F8B928}" type="parTrans" cxnId="{24F304D3-996B-4E34-8C12-32C892B6143A}">
      <dgm:prSet/>
      <dgm:spPr/>
      <dgm:t>
        <a:bodyPr/>
        <a:lstStyle/>
        <a:p>
          <a:endParaRPr lang="en-US"/>
        </a:p>
      </dgm:t>
    </dgm:pt>
    <dgm:pt modelId="{3A6ABBAD-BB9E-4F38-85B1-88421784434B}" type="sibTrans" cxnId="{24F304D3-996B-4E34-8C12-32C892B6143A}">
      <dgm:prSet/>
      <dgm:spPr/>
      <dgm:t>
        <a:bodyPr/>
        <a:lstStyle/>
        <a:p>
          <a:endParaRPr lang="en-US"/>
        </a:p>
      </dgm:t>
    </dgm:pt>
    <dgm:pt modelId="{4FF4FBE3-AAAF-4709-B0F5-94BD00B8F75A}">
      <dgm:prSet/>
      <dgm:spPr/>
      <dgm:t>
        <a:bodyPr/>
        <a:lstStyle/>
        <a:p>
          <a:r>
            <a:rPr lang="en-US"/>
            <a:t>Dog hiking currently takes place across the U.S. </a:t>
          </a:r>
        </a:p>
      </dgm:t>
    </dgm:pt>
    <dgm:pt modelId="{70410B76-E4A6-40D4-92D2-D479A9D3588E}" type="parTrans" cxnId="{5FB8B8F8-728B-420E-891B-8F965A9A9462}">
      <dgm:prSet/>
      <dgm:spPr/>
      <dgm:t>
        <a:bodyPr/>
        <a:lstStyle/>
        <a:p>
          <a:endParaRPr lang="en-US"/>
        </a:p>
      </dgm:t>
    </dgm:pt>
    <dgm:pt modelId="{F4691310-D345-4574-8AA7-EC4F97A3C68E}" type="sibTrans" cxnId="{5FB8B8F8-728B-420E-891B-8F965A9A9462}">
      <dgm:prSet/>
      <dgm:spPr/>
      <dgm:t>
        <a:bodyPr/>
        <a:lstStyle/>
        <a:p>
          <a:endParaRPr lang="en-US"/>
        </a:p>
      </dgm:t>
    </dgm:pt>
    <dgm:pt modelId="{032C913F-827D-40AA-B3F2-736F14939419}">
      <dgm:prSet/>
      <dgm:spPr/>
      <dgm:t>
        <a:bodyPr/>
        <a:lstStyle/>
        <a:p>
          <a:r>
            <a:rPr lang="en-US" dirty="0"/>
            <a:t>Convenient door-to-door service </a:t>
          </a:r>
        </a:p>
      </dgm:t>
    </dgm:pt>
    <dgm:pt modelId="{B4B15456-A35A-4FB5-946F-AB1C437C2A0B}" type="parTrans" cxnId="{384A3A6F-A8A9-4CF8-8B2C-4A87A8123921}">
      <dgm:prSet/>
      <dgm:spPr/>
      <dgm:t>
        <a:bodyPr/>
        <a:lstStyle/>
        <a:p>
          <a:endParaRPr lang="en-US"/>
        </a:p>
      </dgm:t>
    </dgm:pt>
    <dgm:pt modelId="{82A0878A-B453-4975-9964-73D3F6E4A8D7}" type="sibTrans" cxnId="{384A3A6F-A8A9-4CF8-8B2C-4A87A8123921}">
      <dgm:prSet/>
      <dgm:spPr/>
      <dgm:t>
        <a:bodyPr/>
        <a:lstStyle/>
        <a:p>
          <a:endParaRPr lang="en-US"/>
        </a:p>
      </dgm:t>
    </dgm:pt>
    <dgm:pt modelId="{60D50D5E-1ABD-4FBB-B109-2A958F0F3C0E}">
      <dgm:prSet/>
      <dgm:spPr/>
      <dgm:t>
        <a:bodyPr/>
        <a:lstStyle/>
        <a:p>
          <a:r>
            <a:rPr lang="en-US"/>
            <a:t>91% Recurring Weekly Revenue </a:t>
          </a:r>
        </a:p>
      </dgm:t>
    </dgm:pt>
    <dgm:pt modelId="{F2DA2865-C8F5-42AA-BC19-F462F2351E34}" type="parTrans" cxnId="{7C2FB53E-E564-4B66-9093-E58696DEC3A6}">
      <dgm:prSet/>
      <dgm:spPr/>
      <dgm:t>
        <a:bodyPr/>
        <a:lstStyle/>
        <a:p>
          <a:endParaRPr lang="en-US"/>
        </a:p>
      </dgm:t>
    </dgm:pt>
    <dgm:pt modelId="{DF2F43FF-2173-42C4-A9DD-1AEBB714B66D}" type="sibTrans" cxnId="{7C2FB53E-E564-4B66-9093-E58696DEC3A6}">
      <dgm:prSet/>
      <dgm:spPr/>
      <dgm:t>
        <a:bodyPr/>
        <a:lstStyle/>
        <a:p>
          <a:endParaRPr lang="en-US"/>
        </a:p>
      </dgm:t>
    </dgm:pt>
    <dgm:pt modelId="{17D5B7BE-2B87-4DEC-9617-1E89F46F9F78}">
      <dgm:prSet/>
      <dgm:spPr/>
      <dgm:t>
        <a:bodyPr/>
        <a:lstStyle/>
        <a:p>
          <a:r>
            <a:rPr lang="en-US"/>
            <a:t>Low-Cost Start-Up </a:t>
          </a:r>
        </a:p>
      </dgm:t>
    </dgm:pt>
    <dgm:pt modelId="{85AC2C46-00F3-483D-B75C-CE37EF45FEA3}" type="parTrans" cxnId="{3131F4FE-D854-4320-844D-B735118B875E}">
      <dgm:prSet/>
      <dgm:spPr/>
      <dgm:t>
        <a:bodyPr/>
        <a:lstStyle/>
        <a:p>
          <a:endParaRPr lang="en-US"/>
        </a:p>
      </dgm:t>
    </dgm:pt>
    <dgm:pt modelId="{7B85B4F6-259D-4EC0-BC3B-AC9D89CF42B9}" type="sibTrans" cxnId="{3131F4FE-D854-4320-844D-B735118B875E}">
      <dgm:prSet/>
      <dgm:spPr/>
      <dgm:t>
        <a:bodyPr/>
        <a:lstStyle/>
        <a:p>
          <a:endParaRPr lang="en-US"/>
        </a:p>
      </dgm:t>
    </dgm:pt>
    <dgm:pt modelId="{25CC43E6-F0D6-4608-B204-5A1616A04FB2}">
      <dgm:prSet/>
      <dgm:spPr/>
      <dgm:t>
        <a:bodyPr/>
        <a:lstStyle/>
        <a:p>
          <a:r>
            <a:rPr lang="en-US" dirty="0"/>
            <a:t>Low Overhead</a:t>
          </a:r>
        </a:p>
      </dgm:t>
    </dgm:pt>
    <dgm:pt modelId="{166DF45A-B558-4F31-AB3D-F21BF00DC9B0}" type="parTrans" cxnId="{8B353B7E-285D-441F-8199-DEC57813E4FF}">
      <dgm:prSet/>
      <dgm:spPr/>
      <dgm:t>
        <a:bodyPr/>
        <a:lstStyle/>
        <a:p>
          <a:endParaRPr lang="en-US"/>
        </a:p>
      </dgm:t>
    </dgm:pt>
    <dgm:pt modelId="{EB49D627-C89E-46DC-9989-E893718DB10F}" type="sibTrans" cxnId="{8B353B7E-285D-441F-8199-DEC57813E4FF}">
      <dgm:prSet/>
      <dgm:spPr/>
      <dgm:t>
        <a:bodyPr/>
        <a:lstStyle/>
        <a:p>
          <a:endParaRPr lang="en-US"/>
        </a:p>
      </dgm:t>
    </dgm:pt>
    <dgm:pt modelId="{F8945BF8-711C-4E48-9F94-428F8BFF85BC}">
      <dgm:prSet/>
      <dgm:spPr/>
      <dgm:t>
        <a:bodyPr/>
        <a:lstStyle/>
        <a:p>
          <a:r>
            <a:rPr lang="en-US"/>
            <a:t>Mobile Home-Based Business </a:t>
          </a:r>
        </a:p>
      </dgm:t>
    </dgm:pt>
    <dgm:pt modelId="{BAFD0C36-5199-458A-A69E-8AFD7CAD22CE}" type="parTrans" cxnId="{83E14915-1D86-4CE3-847E-B5456448B994}">
      <dgm:prSet/>
      <dgm:spPr/>
      <dgm:t>
        <a:bodyPr/>
        <a:lstStyle/>
        <a:p>
          <a:endParaRPr lang="en-US"/>
        </a:p>
      </dgm:t>
    </dgm:pt>
    <dgm:pt modelId="{9CDCF809-3118-4BB7-A679-F488994E9DC3}" type="sibTrans" cxnId="{83E14915-1D86-4CE3-847E-B5456448B994}">
      <dgm:prSet/>
      <dgm:spPr/>
      <dgm:t>
        <a:bodyPr/>
        <a:lstStyle/>
        <a:p>
          <a:endParaRPr lang="en-US"/>
        </a:p>
      </dgm:t>
    </dgm:pt>
    <dgm:pt modelId="{CAC0F6D7-F828-4582-8D76-9FC7F7F86885}">
      <dgm:prSet/>
      <dgm:spPr/>
      <dgm:t>
        <a:bodyPr/>
        <a:lstStyle/>
        <a:p>
          <a:r>
            <a:rPr lang="en-US"/>
            <a:t>Fully wrapped &amp; upfitted Hike Doggie bus delivered in 30 days </a:t>
          </a:r>
        </a:p>
      </dgm:t>
    </dgm:pt>
    <dgm:pt modelId="{B77D35DC-0B17-42B1-8984-A6040DBA9A12}" type="parTrans" cxnId="{06F7298F-EAC1-4C1C-8F64-C7FE60D0D1AD}">
      <dgm:prSet/>
      <dgm:spPr/>
      <dgm:t>
        <a:bodyPr/>
        <a:lstStyle/>
        <a:p>
          <a:endParaRPr lang="en-US"/>
        </a:p>
      </dgm:t>
    </dgm:pt>
    <dgm:pt modelId="{8CEFFD9C-958D-4DE7-B4D5-014AB309C4EC}" type="sibTrans" cxnId="{06F7298F-EAC1-4C1C-8F64-C7FE60D0D1AD}">
      <dgm:prSet/>
      <dgm:spPr/>
      <dgm:t>
        <a:bodyPr/>
        <a:lstStyle/>
        <a:p>
          <a:endParaRPr lang="en-US"/>
        </a:p>
      </dgm:t>
    </dgm:pt>
    <dgm:pt modelId="{1488EB8A-6630-4D67-A856-C14CD44FD557}">
      <dgm:prSet/>
      <dgm:spPr/>
      <dgm:t>
        <a:bodyPr/>
        <a:lstStyle/>
        <a:p>
          <a:r>
            <a:rPr lang="en-US" dirty="0"/>
            <a:t>Start ‘</a:t>
          </a:r>
          <a:r>
            <a:rPr lang="en-US" dirty="0" err="1"/>
            <a:t>Barketing</a:t>
          </a:r>
          <a:r>
            <a:rPr lang="en-US" dirty="0"/>
            <a:t>’ &amp; building client base quickly  </a:t>
          </a:r>
        </a:p>
      </dgm:t>
    </dgm:pt>
    <dgm:pt modelId="{1D60101D-6B48-40C2-BB5E-231ACE624C5D}" type="parTrans" cxnId="{259CDCAD-65EC-490B-B9DA-7B91889AA139}">
      <dgm:prSet/>
      <dgm:spPr/>
      <dgm:t>
        <a:bodyPr/>
        <a:lstStyle/>
        <a:p>
          <a:endParaRPr lang="en-US"/>
        </a:p>
      </dgm:t>
    </dgm:pt>
    <dgm:pt modelId="{53A385F4-F7BB-4A54-AC10-2F5331322427}" type="sibTrans" cxnId="{259CDCAD-65EC-490B-B9DA-7B91889AA139}">
      <dgm:prSet/>
      <dgm:spPr/>
      <dgm:t>
        <a:bodyPr/>
        <a:lstStyle/>
        <a:p>
          <a:endParaRPr lang="en-US"/>
        </a:p>
      </dgm:t>
    </dgm:pt>
    <dgm:pt modelId="{72A3028C-CD39-49EB-9DF5-45B607394ED9}">
      <dgm:prSet/>
      <dgm:spPr/>
      <dgm:t>
        <a:bodyPr/>
        <a:lstStyle/>
        <a:p>
          <a:r>
            <a:rPr lang="en-US"/>
            <a:t>Owner Operator or Multi Unit opportunity </a:t>
          </a:r>
        </a:p>
      </dgm:t>
    </dgm:pt>
    <dgm:pt modelId="{6F130E33-591F-40C1-AFA7-78263F374910}" type="parTrans" cxnId="{1B82D6E2-5390-424A-B585-F0B06793D8B8}">
      <dgm:prSet/>
      <dgm:spPr/>
      <dgm:t>
        <a:bodyPr/>
        <a:lstStyle/>
        <a:p>
          <a:endParaRPr lang="en-US"/>
        </a:p>
      </dgm:t>
    </dgm:pt>
    <dgm:pt modelId="{F0A01933-8A90-4BC3-8062-238BE6AA9636}" type="sibTrans" cxnId="{1B82D6E2-5390-424A-B585-F0B06793D8B8}">
      <dgm:prSet/>
      <dgm:spPr/>
      <dgm:t>
        <a:bodyPr/>
        <a:lstStyle/>
        <a:p>
          <a:endParaRPr lang="en-US"/>
        </a:p>
      </dgm:t>
    </dgm:pt>
    <dgm:pt modelId="{EF0123B3-ABF8-4966-A302-45409A489AA3}">
      <dgm:prSet/>
      <dgm:spPr/>
      <dgm:t>
        <a:bodyPr/>
        <a:lstStyle/>
        <a:p>
          <a:r>
            <a:rPr lang="en-US"/>
            <a:t>Hiring is Easy, No Need for Specialized Skills </a:t>
          </a:r>
        </a:p>
      </dgm:t>
    </dgm:pt>
    <dgm:pt modelId="{3EE78ED8-6BCC-4FDD-8D9E-B8A866FA89AE}" type="parTrans" cxnId="{A25C4B04-93C5-45AF-A3AC-3360C8ADC968}">
      <dgm:prSet/>
      <dgm:spPr/>
      <dgm:t>
        <a:bodyPr/>
        <a:lstStyle/>
        <a:p>
          <a:endParaRPr lang="en-US"/>
        </a:p>
      </dgm:t>
    </dgm:pt>
    <dgm:pt modelId="{3F16447D-CA6F-4601-BC5F-7ABDB05077CE}" type="sibTrans" cxnId="{A25C4B04-93C5-45AF-A3AC-3360C8ADC968}">
      <dgm:prSet/>
      <dgm:spPr/>
      <dgm:t>
        <a:bodyPr/>
        <a:lstStyle/>
        <a:p>
          <a:endParaRPr lang="en-US"/>
        </a:p>
      </dgm:t>
    </dgm:pt>
    <dgm:pt modelId="{1BC0423C-B4C1-4329-A1E5-26C7DC751B1B}">
      <dgm:prSet/>
      <dgm:spPr/>
      <dgm:t>
        <a:bodyPr/>
        <a:lstStyle/>
        <a:p>
          <a:r>
            <a:rPr lang="en-US"/>
            <a:t>Exceptional Training, Support &amp; Marketing </a:t>
          </a:r>
        </a:p>
      </dgm:t>
    </dgm:pt>
    <dgm:pt modelId="{918E23F7-B178-41E8-ACC1-FC8E5D9894EA}" type="parTrans" cxnId="{C974433C-A58B-4D49-AB95-9AED97046C09}">
      <dgm:prSet/>
      <dgm:spPr/>
      <dgm:t>
        <a:bodyPr/>
        <a:lstStyle/>
        <a:p>
          <a:endParaRPr lang="en-US"/>
        </a:p>
      </dgm:t>
    </dgm:pt>
    <dgm:pt modelId="{8598FBA9-4457-4516-84C3-0B97FF1F35BE}" type="sibTrans" cxnId="{C974433C-A58B-4D49-AB95-9AED97046C09}">
      <dgm:prSet/>
      <dgm:spPr/>
      <dgm:t>
        <a:bodyPr/>
        <a:lstStyle/>
        <a:p>
          <a:endParaRPr lang="en-US"/>
        </a:p>
      </dgm:t>
    </dgm:pt>
    <dgm:pt modelId="{F7376D57-3C9B-4AB9-9929-926FDFF4FFDB}">
      <dgm:prSet/>
      <dgm:spPr/>
      <dgm:t>
        <a:bodyPr/>
        <a:lstStyle/>
        <a:p>
          <a:r>
            <a:rPr lang="en-US"/>
            <a:t>By a team that has conducted over 50,000 dog hikes </a:t>
          </a:r>
        </a:p>
      </dgm:t>
    </dgm:pt>
    <dgm:pt modelId="{4E94244F-574A-4848-AC02-BF84536D8BB8}" type="parTrans" cxnId="{90B3E486-8BC0-473D-9B2A-96D771DBF1C7}">
      <dgm:prSet/>
      <dgm:spPr/>
      <dgm:t>
        <a:bodyPr/>
        <a:lstStyle/>
        <a:p>
          <a:endParaRPr lang="en-US"/>
        </a:p>
      </dgm:t>
    </dgm:pt>
    <dgm:pt modelId="{7AEB696B-9EC6-49F6-B02C-F3658990A98A}" type="sibTrans" cxnId="{90B3E486-8BC0-473D-9B2A-96D771DBF1C7}">
      <dgm:prSet/>
      <dgm:spPr/>
      <dgm:t>
        <a:bodyPr/>
        <a:lstStyle/>
        <a:p>
          <a:endParaRPr lang="en-US"/>
        </a:p>
      </dgm:t>
    </dgm:pt>
    <dgm:pt modelId="{3C46AFBE-DFCD-49FE-B4C7-4D50BFCF1039}">
      <dgm:prSet/>
      <dgm:spPr/>
      <dgm:t>
        <a:bodyPr/>
        <a:lstStyle/>
        <a:p>
          <a:r>
            <a:rPr lang="en-US"/>
            <a:t>Third-Party Financing </a:t>
          </a:r>
        </a:p>
      </dgm:t>
    </dgm:pt>
    <dgm:pt modelId="{888C700D-B44C-40EC-AD6F-62475744FA1E}" type="parTrans" cxnId="{12057A76-7387-4FEB-BB6B-D6553B16251C}">
      <dgm:prSet/>
      <dgm:spPr/>
      <dgm:t>
        <a:bodyPr/>
        <a:lstStyle/>
        <a:p>
          <a:endParaRPr lang="en-US"/>
        </a:p>
      </dgm:t>
    </dgm:pt>
    <dgm:pt modelId="{5936DB01-BBD1-4228-971C-9341B1FF3A6E}" type="sibTrans" cxnId="{12057A76-7387-4FEB-BB6B-D6553B16251C}">
      <dgm:prSet/>
      <dgm:spPr/>
      <dgm:t>
        <a:bodyPr/>
        <a:lstStyle/>
        <a:p>
          <a:endParaRPr lang="en-US"/>
        </a:p>
      </dgm:t>
    </dgm:pt>
    <dgm:pt modelId="{18B1E826-771B-874F-A0B2-84B939616087}" type="pres">
      <dgm:prSet presAssocID="{2652748A-B135-4BDA-85A2-E11337BCCDE0}" presName="vert0" presStyleCnt="0">
        <dgm:presLayoutVars>
          <dgm:dir/>
          <dgm:animOne val="branch"/>
          <dgm:animLvl val="lvl"/>
        </dgm:presLayoutVars>
      </dgm:prSet>
      <dgm:spPr/>
    </dgm:pt>
    <dgm:pt modelId="{0E8F5D57-E2E7-FC4E-B81D-66B7D3F705CA}" type="pres">
      <dgm:prSet presAssocID="{0DDD82C1-505A-473F-8A2D-A91926B36D68}" presName="thickLine" presStyleLbl="alignNode1" presStyleIdx="0" presStyleCnt="15"/>
      <dgm:spPr/>
    </dgm:pt>
    <dgm:pt modelId="{1669E03A-59DA-B74A-98F5-D41CB7D40842}" type="pres">
      <dgm:prSet presAssocID="{0DDD82C1-505A-473F-8A2D-A91926B36D68}" presName="horz1" presStyleCnt="0"/>
      <dgm:spPr/>
    </dgm:pt>
    <dgm:pt modelId="{E3F8C341-B1AA-2949-BBEC-1FA038ACCEC8}" type="pres">
      <dgm:prSet presAssocID="{0DDD82C1-505A-473F-8A2D-A91926B36D68}" presName="tx1" presStyleLbl="revTx" presStyleIdx="0" presStyleCnt="15"/>
      <dgm:spPr/>
    </dgm:pt>
    <dgm:pt modelId="{7415FA05-2944-7E4F-8E55-6719A59C621C}" type="pres">
      <dgm:prSet presAssocID="{0DDD82C1-505A-473F-8A2D-A91926B36D68}" presName="vert1" presStyleCnt="0"/>
      <dgm:spPr/>
    </dgm:pt>
    <dgm:pt modelId="{D8145683-185B-4D4B-BB7B-2E898B7DCC14}" type="pres">
      <dgm:prSet presAssocID="{34A49270-A27F-47C3-BA88-8D2994376798}" presName="thickLine" presStyleLbl="alignNode1" presStyleIdx="1" presStyleCnt="15"/>
      <dgm:spPr/>
    </dgm:pt>
    <dgm:pt modelId="{224EA791-64F3-3342-B71B-A4C34EB66A15}" type="pres">
      <dgm:prSet presAssocID="{34A49270-A27F-47C3-BA88-8D2994376798}" presName="horz1" presStyleCnt="0"/>
      <dgm:spPr/>
    </dgm:pt>
    <dgm:pt modelId="{AE081431-C4D8-A845-A4BF-1EF5904BA65F}" type="pres">
      <dgm:prSet presAssocID="{34A49270-A27F-47C3-BA88-8D2994376798}" presName="tx1" presStyleLbl="revTx" presStyleIdx="1" presStyleCnt="15"/>
      <dgm:spPr/>
    </dgm:pt>
    <dgm:pt modelId="{D52AD85C-8D2F-DE44-A91D-301FA3C23C17}" type="pres">
      <dgm:prSet presAssocID="{34A49270-A27F-47C3-BA88-8D2994376798}" presName="vert1" presStyleCnt="0"/>
      <dgm:spPr/>
    </dgm:pt>
    <dgm:pt modelId="{E1733A51-8E6E-794D-BA63-098D8D7CB409}" type="pres">
      <dgm:prSet presAssocID="{4FF4FBE3-AAAF-4709-B0F5-94BD00B8F75A}" presName="thickLine" presStyleLbl="alignNode1" presStyleIdx="2" presStyleCnt="15"/>
      <dgm:spPr/>
    </dgm:pt>
    <dgm:pt modelId="{0F2050F2-5144-AF44-B155-8B6DB08E012E}" type="pres">
      <dgm:prSet presAssocID="{4FF4FBE3-AAAF-4709-B0F5-94BD00B8F75A}" presName="horz1" presStyleCnt="0"/>
      <dgm:spPr/>
    </dgm:pt>
    <dgm:pt modelId="{F44017D7-552E-A046-89EB-C9F5FBB04468}" type="pres">
      <dgm:prSet presAssocID="{4FF4FBE3-AAAF-4709-B0F5-94BD00B8F75A}" presName="tx1" presStyleLbl="revTx" presStyleIdx="2" presStyleCnt="15"/>
      <dgm:spPr/>
    </dgm:pt>
    <dgm:pt modelId="{AAFAF50E-DB57-544C-A151-48C18A88012F}" type="pres">
      <dgm:prSet presAssocID="{4FF4FBE3-AAAF-4709-B0F5-94BD00B8F75A}" presName="vert1" presStyleCnt="0"/>
      <dgm:spPr/>
    </dgm:pt>
    <dgm:pt modelId="{CA13BFAC-F021-644C-BDF6-1FC1DA56EB9E}" type="pres">
      <dgm:prSet presAssocID="{032C913F-827D-40AA-B3F2-736F14939419}" presName="thickLine" presStyleLbl="alignNode1" presStyleIdx="3" presStyleCnt="15"/>
      <dgm:spPr/>
    </dgm:pt>
    <dgm:pt modelId="{A511FE72-0775-9844-8C38-1058E2812D25}" type="pres">
      <dgm:prSet presAssocID="{032C913F-827D-40AA-B3F2-736F14939419}" presName="horz1" presStyleCnt="0"/>
      <dgm:spPr/>
    </dgm:pt>
    <dgm:pt modelId="{88968899-177D-0844-BC63-A7B6FDB1E796}" type="pres">
      <dgm:prSet presAssocID="{032C913F-827D-40AA-B3F2-736F14939419}" presName="tx1" presStyleLbl="revTx" presStyleIdx="3" presStyleCnt="15"/>
      <dgm:spPr/>
    </dgm:pt>
    <dgm:pt modelId="{3DDAC2C0-D53F-0248-AF1E-8021CB6B45FB}" type="pres">
      <dgm:prSet presAssocID="{032C913F-827D-40AA-B3F2-736F14939419}" presName="vert1" presStyleCnt="0"/>
      <dgm:spPr/>
    </dgm:pt>
    <dgm:pt modelId="{AB050E86-D259-AF4B-90D4-7743E4EBD248}" type="pres">
      <dgm:prSet presAssocID="{60D50D5E-1ABD-4FBB-B109-2A958F0F3C0E}" presName="thickLine" presStyleLbl="alignNode1" presStyleIdx="4" presStyleCnt="15"/>
      <dgm:spPr/>
    </dgm:pt>
    <dgm:pt modelId="{A7512636-A862-AD44-90C8-3CA1D15D20F7}" type="pres">
      <dgm:prSet presAssocID="{60D50D5E-1ABD-4FBB-B109-2A958F0F3C0E}" presName="horz1" presStyleCnt="0"/>
      <dgm:spPr/>
    </dgm:pt>
    <dgm:pt modelId="{8C21BED3-AD63-A345-AF7D-AAAE1A0DBF04}" type="pres">
      <dgm:prSet presAssocID="{60D50D5E-1ABD-4FBB-B109-2A958F0F3C0E}" presName="tx1" presStyleLbl="revTx" presStyleIdx="4" presStyleCnt="15"/>
      <dgm:spPr/>
    </dgm:pt>
    <dgm:pt modelId="{2BB261E6-A991-C046-827E-BE96175A33E1}" type="pres">
      <dgm:prSet presAssocID="{60D50D5E-1ABD-4FBB-B109-2A958F0F3C0E}" presName="vert1" presStyleCnt="0"/>
      <dgm:spPr/>
    </dgm:pt>
    <dgm:pt modelId="{82BA414E-DE56-5440-8D17-608030E5266C}" type="pres">
      <dgm:prSet presAssocID="{17D5B7BE-2B87-4DEC-9617-1E89F46F9F78}" presName="thickLine" presStyleLbl="alignNode1" presStyleIdx="5" presStyleCnt="15"/>
      <dgm:spPr/>
    </dgm:pt>
    <dgm:pt modelId="{37CBBC2D-0423-C44A-8CA2-9A9751F962A4}" type="pres">
      <dgm:prSet presAssocID="{17D5B7BE-2B87-4DEC-9617-1E89F46F9F78}" presName="horz1" presStyleCnt="0"/>
      <dgm:spPr/>
    </dgm:pt>
    <dgm:pt modelId="{0966A356-E646-5D49-8376-1B0DB36070A7}" type="pres">
      <dgm:prSet presAssocID="{17D5B7BE-2B87-4DEC-9617-1E89F46F9F78}" presName="tx1" presStyleLbl="revTx" presStyleIdx="5" presStyleCnt="15"/>
      <dgm:spPr/>
    </dgm:pt>
    <dgm:pt modelId="{C0E2DE5F-4F31-9049-92CB-E86DC7793EF3}" type="pres">
      <dgm:prSet presAssocID="{17D5B7BE-2B87-4DEC-9617-1E89F46F9F78}" presName="vert1" presStyleCnt="0"/>
      <dgm:spPr/>
    </dgm:pt>
    <dgm:pt modelId="{FB974B4C-A31C-B04B-B395-CA29482C091A}" type="pres">
      <dgm:prSet presAssocID="{25CC43E6-F0D6-4608-B204-5A1616A04FB2}" presName="thickLine" presStyleLbl="alignNode1" presStyleIdx="6" presStyleCnt="15"/>
      <dgm:spPr/>
    </dgm:pt>
    <dgm:pt modelId="{A8638627-10D4-844D-9BF1-EB480FF8F677}" type="pres">
      <dgm:prSet presAssocID="{25CC43E6-F0D6-4608-B204-5A1616A04FB2}" presName="horz1" presStyleCnt="0"/>
      <dgm:spPr/>
    </dgm:pt>
    <dgm:pt modelId="{99E0B4C3-CDFC-4045-A436-8CE9D4DE254B}" type="pres">
      <dgm:prSet presAssocID="{25CC43E6-F0D6-4608-B204-5A1616A04FB2}" presName="tx1" presStyleLbl="revTx" presStyleIdx="6" presStyleCnt="15"/>
      <dgm:spPr/>
    </dgm:pt>
    <dgm:pt modelId="{80F41769-D0DB-E14E-AD94-09DB18C1B013}" type="pres">
      <dgm:prSet presAssocID="{25CC43E6-F0D6-4608-B204-5A1616A04FB2}" presName="vert1" presStyleCnt="0"/>
      <dgm:spPr/>
    </dgm:pt>
    <dgm:pt modelId="{2EF082B8-F46B-A940-B9C3-F1A9F3A0121B}" type="pres">
      <dgm:prSet presAssocID="{F8945BF8-711C-4E48-9F94-428F8BFF85BC}" presName="thickLine" presStyleLbl="alignNode1" presStyleIdx="7" presStyleCnt="15"/>
      <dgm:spPr/>
    </dgm:pt>
    <dgm:pt modelId="{D4AD33CD-7925-EF47-AAAC-55E774987580}" type="pres">
      <dgm:prSet presAssocID="{F8945BF8-711C-4E48-9F94-428F8BFF85BC}" presName="horz1" presStyleCnt="0"/>
      <dgm:spPr/>
    </dgm:pt>
    <dgm:pt modelId="{CD9D05DC-578A-B147-9D56-B8C049402FC4}" type="pres">
      <dgm:prSet presAssocID="{F8945BF8-711C-4E48-9F94-428F8BFF85BC}" presName="tx1" presStyleLbl="revTx" presStyleIdx="7" presStyleCnt="15"/>
      <dgm:spPr/>
    </dgm:pt>
    <dgm:pt modelId="{8BDA8FA3-ED80-6341-BC1F-81504CB22B54}" type="pres">
      <dgm:prSet presAssocID="{F8945BF8-711C-4E48-9F94-428F8BFF85BC}" presName="vert1" presStyleCnt="0"/>
      <dgm:spPr/>
    </dgm:pt>
    <dgm:pt modelId="{0E253EF2-780E-0844-9F47-CC00FA1762CC}" type="pres">
      <dgm:prSet presAssocID="{CAC0F6D7-F828-4582-8D76-9FC7F7F86885}" presName="thickLine" presStyleLbl="alignNode1" presStyleIdx="8" presStyleCnt="15"/>
      <dgm:spPr/>
    </dgm:pt>
    <dgm:pt modelId="{45A39002-551D-6A4E-9164-510F94C3B46A}" type="pres">
      <dgm:prSet presAssocID="{CAC0F6D7-F828-4582-8D76-9FC7F7F86885}" presName="horz1" presStyleCnt="0"/>
      <dgm:spPr/>
    </dgm:pt>
    <dgm:pt modelId="{46F914BF-6211-8048-9A5F-177E84428DFA}" type="pres">
      <dgm:prSet presAssocID="{CAC0F6D7-F828-4582-8D76-9FC7F7F86885}" presName="tx1" presStyleLbl="revTx" presStyleIdx="8" presStyleCnt="15"/>
      <dgm:spPr/>
    </dgm:pt>
    <dgm:pt modelId="{70A2AD30-FFFA-DB41-BCC8-08DA6AB09169}" type="pres">
      <dgm:prSet presAssocID="{CAC0F6D7-F828-4582-8D76-9FC7F7F86885}" presName="vert1" presStyleCnt="0"/>
      <dgm:spPr/>
    </dgm:pt>
    <dgm:pt modelId="{DEC33680-AA6D-B14F-B3E5-E51F82B46788}" type="pres">
      <dgm:prSet presAssocID="{1488EB8A-6630-4D67-A856-C14CD44FD557}" presName="thickLine" presStyleLbl="alignNode1" presStyleIdx="9" presStyleCnt="15"/>
      <dgm:spPr/>
    </dgm:pt>
    <dgm:pt modelId="{1CC51BC1-2662-564C-8944-7E79F8E890EC}" type="pres">
      <dgm:prSet presAssocID="{1488EB8A-6630-4D67-A856-C14CD44FD557}" presName="horz1" presStyleCnt="0"/>
      <dgm:spPr/>
    </dgm:pt>
    <dgm:pt modelId="{F7BCC477-FCF8-CF43-849C-54C07FA343A5}" type="pres">
      <dgm:prSet presAssocID="{1488EB8A-6630-4D67-A856-C14CD44FD557}" presName="tx1" presStyleLbl="revTx" presStyleIdx="9" presStyleCnt="15"/>
      <dgm:spPr/>
    </dgm:pt>
    <dgm:pt modelId="{081F1408-C77F-754C-B3D3-C1498CC727CE}" type="pres">
      <dgm:prSet presAssocID="{1488EB8A-6630-4D67-A856-C14CD44FD557}" presName="vert1" presStyleCnt="0"/>
      <dgm:spPr/>
    </dgm:pt>
    <dgm:pt modelId="{6AE996C9-6F71-8F4E-B977-9DD29259FAED}" type="pres">
      <dgm:prSet presAssocID="{72A3028C-CD39-49EB-9DF5-45B607394ED9}" presName="thickLine" presStyleLbl="alignNode1" presStyleIdx="10" presStyleCnt="15"/>
      <dgm:spPr/>
    </dgm:pt>
    <dgm:pt modelId="{67AEC505-8C15-A445-9BD2-77F543F3AE34}" type="pres">
      <dgm:prSet presAssocID="{72A3028C-CD39-49EB-9DF5-45B607394ED9}" presName="horz1" presStyleCnt="0"/>
      <dgm:spPr/>
    </dgm:pt>
    <dgm:pt modelId="{626E28D9-FF53-5A44-9CDD-59E5792E5612}" type="pres">
      <dgm:prSet presAssocID="{72A3028C-CD39-49EB-9DF5-45B607394ED9}" presName="tx1" presStyleLbl="revTx" presStyleIdx="10" presStyleCnt="15"/>
      <dgm:spPr/>
    </dgm:pt>
    <dgm:pt modelId="{148D8FD6-3F92-1343-BF10-DD051A63E9D1}" type="pres">
      <dgm:prSet presAssocID="{72A3028C-CD39-49EB-9DF5-45B607394ED9}" presName="vert1" presStyleCnt="0"/>
      <dgm:spPr/>
    </dgm:pt>
    <dgm:pt modelId="{AC48A41F-8FA1-9A41-A1EB-099C9D495BF2}" type="pres">
      <dgm:prSet presAssocID="{EF0123B3-ABF8-4966-A302-45409A489AA3}" presName="thickLine" presStyleLbl="alignNode1" presStyleIdx="11" presStyleCnt="15"/>
      <dgm:spPr/>
    </dgm:pt>
    <dgm:pt modelId="{FF707B43-C897-FC4D-9DF2-71C41FB99E96}" type="pres">
      <dgm:prSet presAssocID="{EF0123B3-ABF8-4966-A302-45409A489AA3}" presName="horz1" presStyleCnt="0"/>
      <dgm:spPr/>
    </dgm:pt>
    <dgm:pt modelId="{8800A957-E758-904B-A3D1-38AF77F771D0}" type="pres">
      <dgm:prSet presAssocID="{EF0123B3-ABF8-4966-A302-45409A489AA3}" presName="tx1" presStyleLbl="revTx" presStyleIdx="11" presStyleCnt="15"/>
      <dgm:spPr/>
    </dgm:pt>
    <dgm:pt modelId="{EB07F5E8-A2BC-FE49-B765-3827929B0DC6}" type="pres">
      <dgm:prSet presAssocID="{EF0123B3-ABF8-4966-A302-45409A489AA3}" presName="vert1" presStyleCnt="0"/>
      <dgm:spPr/>
    </dgm:pt>
    <dgm:pt modelId="{FA5D7D81-C665-074C-BE68-92BDA7146434}" type="pres">
      <dgm:prSet presAssocID="{1BC0423C-B4C1-4329-A1E5-26C7DC751B1B}" presName="thickLine" presStyleLbl="alignNode1" presStyleIdx="12" presStyleCnt="15"/>
      <dgm:spPr/>
    </dgm:pt>
    <dgm:pt modelId="{25CAFE83-BD0A-7344-B30E-AC03BC870A6F}" type="pres">
      <dgm:prSet presAssocID="{1BC0423C-B4C1-4329-A1E5-26C7DC751B1B}" presName="horz1" presStyleCnt="0"/>
      <dgm:spPr/>
    </dgm:pt>
    <dgm:pt modelId="{7280B0A3-3CF0-1644-81D6-1559627C7B63}" type="pres">
      <dgm:prSet presAssocID="{1BC0423C-B4C1-4329-A1E5-26C7DC751B1B}" presName="tx1" presStyleLbl="revTx" presStyleIdx="12" presStyleCnt="15"/>
      <dgm:spPr/>
    </dgm:pt>
    <dgm:pt modelId="{4E0ACCC4-E099-3E40-8BC6-AC7CCCE6D873}" type="pres">
      <dgm:prSet presAssocID="{1BC0423C-B4C1-4329-A1E5-26C7DC751B1B}" presName="vert1" presStyleCnt="0"/>
      <dgm:spPr/>
    </dgm:pt>
    <dgm:pt modelId="{63815074-5A66-E541-9D93-88F3C5492369}" type="pres">
      <dgm:prSet presAssocID="{F7376D57-3C9B-4AB9-9929-926FDFF4FFDB}" presName="thickLine" presStyleLbl="alignNode1" presStyleIdx="13" presStyleCnt="15"/>
      <dgm:spPr/>
    </dgm:pt>
    <dgm:pt modelId="{3CD51A8C-6CEB-554E-8A0F-E106BC1537C7}" type="pres">
      <dgm:prSet presAssocID="{F7376D57-3C9B-4AB9-9929-926FDFF4FFDB}" presName="horz1" presStyleCnt="0"/>
      <dgm:spPr/>
    </dgm:pt>
    <dgm:pt modelId="{61E5F63B-2714-5A43-A302-353B00F5C9DE}" type="pres">
      <dgm:prSet presAssocID="{F7376D57-3C9B-4AB9-9929-926FDFF4FFDB}" presName="tx1" presStyleLbl="revTx" presStyleIdx="13" presStyleCnt="15"/>
      <dgm:spPr/>
    </dgm:pt>
    <dgm:pt modelId="{2686E8E4-F425-094D-940F-2B8B8EBBA63A}" type="pres">
      <dgm:prSet presAssocID="{F7376D57-3C9B-4AB9-9929-926FDFF4FFDB}" presName="vert1" presStyleCnt="0"/>
      <dgm:spPr/>
    </dgm:pt>
    <dgm:pt modelId="{B3A75FA2-D3DF-2046-996A-73FD6826C42F}" type="pres">
      <dgm:prSet presAssocID="{3C46AFBE-DFCD-49FE-B4C7-4D50BFCF1039}" presName="thickLine" presStyleLbl="alignNode1" presStyleIdx="14" presStyleCnt="15"/>
      <dgm:spPr/>
    </dgm:pt>
    <dgm:pt modelId="{18403084-6D97-D14B-B46C-0662A39A4995}" type="pres">
      <dgm:prSet presAssocID="{3C46AFBE-DFCD-49FE-B4C7-4D50BFCF1039}" presName="horz1" presStyleCnt="0"/>
      <dgm:spPr/>
    </dgm:pt>
    <dgm:pt modelId="{24A609C5-53CE-EA48-A820-B219AE61C81D}" type="pres">
      <dgm:prSet presAssocID="{3C46AFBE-DFCD-49FE-B4C7-4D50BFCF1039}" presName="tx1" presStyleLbl="revTx" presStyleIdx="14" presStyleCnt="15"/>
      <dgm:spPr/>
    </dgm:pt>
    <dgm:pt modelId="{7B225034-0065-9C45-AA8C-51A19227FA34}" type="pres">
      <dgm:prSet presAssocID="{3C46AFBE-DFCD-49FE-B4C7-4D50BFCF1039}" presName="vert1" presStyleCnt="0"/>
      <dgm:spPr/>
    </dgm:pt>
  </dgm:ptLst>
  <dgm:cxnLst>
    <dgm:cxn modelId="{A25C4B04-93C5-45AF-A3AC-3360C8ADC968}" srcId="{2652748A-B135-4BDA-85A2-E11337BCCDE0}" destId="{EF0123B3-ABF8-4966-A302-45409A489AA3}" srcOrd="11" destOrd="0" parTransId="{3EE78ED8-6BCC-4FDD-8D9E-B8A866FA89AE}" sibTransId="{3F16447D-CA6F-4601-BC5F-7ABDB05077CE}"/>
    <dgm:cxn modelId="{66BA5608-EF7C-C747-B76E-19E4D8F006D7}" type="presOf" srcId="{17D5B7BE-2B87-4DEC-9617-1E89F46F9F78}" destId="{0966A356-E646-5D49-8376-1B0DB36070A7}" srcOrd="0" destOrd="0" presId="urn:microsoft.com/office/officeart/2008/layout/LinedList"/>
    <dgm:cxn modelId="{83E14915-1D86-4CE3-847E-B5456448B994}" srcId="{2652748A-B135-4BDA-85A2-E11337BCCDE0}" destId="{F8945BF8-711C-4E48-9F94-428F8BFF85BC}" srcOrd="7" destOrd="0" parTransId="{BAFD0C36-5199-458A-A69E-8AFD7CAD22CE}" sibTransId="{9CDCF809-3118-4BB7-A679-F488994E9DC3}"/>
    <dgm:cxn modelId="{64A4792A-362C-3141-BF4C-103357993019}" type="presOf" srcId="{EF0123B3-ABF8-4966-A302-45409A489AA3}" destId="{8800A957-E758-904B-A3D1-38AF77F771D0}" srcOrd="0" destOrd="0" presId="urn:microsoft.com/office/officeart/2008/layout/LinedList"/>
    <dgm:cxn modelId="{23EF022D-23FC-634F-8E21-A2EC92649EC8}" type="presOf" srcId="{CAC0F6D7-F828-4582-8D76-9FC7F7F86885}" destId="{46F914BF-6211-8048-9A5F-177E84428DFA}" srcOrd="0" destOrd="0" presId="urn:microsoft.com/office/officeart/2008/layout/LinedList"/>
    <dgm:cxn modelId="{297F6B31-659A-2C42-A7CA-12FD95C0B473}" type="presOf" srcId="{1488EB8A-6630-4D67-A856-C14CD44FD557}" destId="{F7BCC477-FCF8-CF43-849C-54C07FA343A5}" srcOrd="0" destOrd="0" presId="urn:microsoft.com/office/officeart/2008/layout/LinedList"/>
    <dgm:cxn modelId="{A9A1333B-170E-D04C-9C75-ADC7791C0852}" type="presOf" srcId="{F8945BF8-711C-4E48-9F94-428F8BFF85BC}" destId="{CD9D05DC-578A-B147-9D56-B8C049402FC4}" srcOrd="0" destOrd="0" presId="urn:microsoft.com/office/officeart/2008/layout/LinedList"/>
    <dgm:cxn modelId="{C974433C-A58B-4D49-AB95-9AED97046C09}" srcId="{2652748A-B135-4BDA-85A2-E11337BCCDE0}" destId="{1BC0423C-B4C1-4329-A1E5-26C7DC751B1B}" srcOrd="12" destOrd="0" parTransId="{918E23F7-B178-41E8-ACC1-FC8E5D9894EA}" sibTransId="{8598FBA9-4457-4516-84C3-0B97FF1F35BE}"/>
    <dgm:cxn modelId="{7C2FB53E-E564-4B66-9093-E58696DEC3A6}" srcId="{2652748A-B135-4BDA-85A2-E11337BCCDE0}" destId="{60D50D5E-1ABD-4FBB-B109-2A958F0F3C0E}" srcOrd="4" destOrd="0" parTransId="{F2DA2865-C8F5-42AA-BC19-F462F2351E34}" sibTransId="{DF2F43FF-2173-42C4-A9DD-1AEBB714B66D}"/>
    <dgm:cxn modelId="{AA486947-1FD1-614D-BE7A-8CDC473F53DB}" type="presOf" srcId="{3C46AFBE-DFCD-49FE-B4C7-4D50BFCF1039}" destId="{24A609C5-53CE-EA48-A820-B219AE61C81D}" srcOrd="0" destOrd="0" presId="urn:microsoft.com/office/officeart/2008/layout/LinedList"/>
    <dgm:cxn modelId="{62C41968-7F85-9A49-9BD0-176E9F83E6F1}" type="presOf" srcId="{032C913F-827D-40AA-B3F2-736F14939419}" destId="{88968899-177D-0844-BC63-A7B6FDB1E796}" srcOrd="0" destOrd="0" presId="urn:microsoft.com/office/officeart/2008/layout/LinedList"/>
    <dgm:cxn modelId="{2281754A-7582-4D4B-8CE2-778C29733AB3}" type="presOf" srcId="{2652748A-B135-4BDA-85A2-E11337BCCDE0}" destId="{18B1E826-771B-874F-A0B2-84B939616087}" srcOrd="0" destOrd="0" presId="urn:microsoft.com/office/officeart/2008/layout/LinedList"/>
    <dgm:cxn modelId="{79E6804A-B40A-1A41-AC37-FD63608DC0C0}" type="presOf" srcId="{34A49270-A27F-47C3-BA88-8D2994376798}" destId="{AE081431-C4D8-A845-A4BF-1EF5904BA65F}" srcOrd="0" destOrd="0" presId="urn:microsoft.com/office/officeart/2008/layout/LinedList"/>
    <dgm:cxn modelId="{384A3A6F-A8A9-4CF8-8B2C-4A87A8123921}" srcId="{2652748A-B135-4BDA-85A2-E11337BCCDE0}" destId="{032C913F-827D-40AA-B3F2-736F14939419}" srcOrd="3" destOrd="0" parTransId="{B4B15456-A35A-4FB5-946F-AB1C437C2A0B}" sibTransId="{82A0878A-B453-4975-9964-73D3F6E4A8D7}"/>
    <dgm:cxn modelId="{15D74871-6A95-FE49-99CD-200266000936}" type="presOf" srcId="{60D50D5E-1ABD-4FBB-B109-2A958F0F3C0E}" destId="{8C21BED3-AD63-A345-AF7D-AAAE1A0DBF04}" srcOrd="0" destOrd="0" presId="urn:microsoft.com/office/officeart/2008/layout/LinedList"/>
    <dgm:cxn modelId="{12057A76-7387-4FEB-BB6B-D6553B16251C}" srcId="{2652748A-B135-4BDA-85A2-E11337BCCDE0}" destId="{3C46AFBE-DFCD-49FE-B4C7-4D50BFCF1039}" srcOrd="14" destOrd="0" parTransId="{888C700D-B44C-40EC-AD6F-62475744FA1E}" sibTransId="{5936DB01-BBD1-4228-971C-9341B1FF3A6E}"/>
    <dgm:cxn modelId="{8B353B7E-285D-441F-8199-DEC57813E4FF}" srcId="{2652748A-B135-4BDA-85A2-E11337BCCDE0}" destId="{25CC43E6-F0D6-4608-B204-5A1616A04FB2}" srcOrd="6" destOrd="0" parTransId="{166DF45A-B558-4F31-AB3D-F21BF00DC9B0}" sibTransId="{EB49D627-C89E-46DC-9989-E893718DB10F}"/>
    <dgm:cxn modelId="{90B3E486-8BC0-473D-9B2A-96D771DBF1C7}" srcId="{2652748A-B135-4BDA-85A2-E11337BCCDE0}" destId="{F7376D57-3C9B-4AB9-9929-926FDFF4FFDB}" srcOrd="13" destOrd="0" parTransId="{4E94244F-574A-4848-AC02-BF84536D8BB8}" sibTransId="{7AEB696B-9EC6-49F6-B02C-F3658990A98A}"/>
    <dgm:cxn modelId="{06F7298F-EAC1-4C1C-8F64-C7FE60D0D1AD}" srcId="{2652748A-B135-4BDA-85A2-E11337BCCDE0}" destId="{CAC0F6D7-F828-4582-8D76-9FC7F7F86885}" srcOrd="8" destOrd="0" parTransId="{B77D35DC-0B17-42B1-8984-A6040DBA9A12}" sibTransId="{8CEFFD9C-958D-4DE7-B4D5-014AB309C4EC}"/>
    <dgm:cxn modelId="{0BB3AD94-191A-D44E-9505-86204B8F1F16}" type="presOf" srcId="{72A3028C-CD39-49EB-9DF5-45B607394ED9}" destId="{626E28D9-FF53-5A44-9CDD-59E5792E5612}" srcOrd="0" destOrd="0" presId="urn:microsoft.com/office/officeart/2008/layout/LinedList"/>
    <dgm:cxn modelId="{71FE07AD-1B66-BB4C-8CFB-8A4EEDC5DEB7}" type="presOf" srcId="{4FF4FBE3-AAAF-4709-B0F5-94BD00B8F75A}" destId="{F44017D7-552E-A046-89EB-C9F5FBB04468}" srcOrd="0" destOrd="0" presId="urn:microsoft.com/office/officeart/2008/layout/LinedList"/>
    <dgm:cxn modelId="{259CDCAD-65EC-490B-B9DA-7B91889AA139}" srcId="{2652748A-B135-4BDA-85A2-E11337BCCDE0}" destId="{1488EB8A-6630-4D67-A856-C14CD44FD557}" srcOrd="9" destOrd="0" parTransId="{1D60101D-6B48-40C2-BB5E-231ACE624C5D}" sibTransId="{53A385F4-F7BB-4A54-AC10-2F5331322427}"/>
    <dgm:cxn modelId="{574DBEB3-9ED0-9640-A50F-3740DAB07D08}" type="presOf" srcId="{0DDD82C1-505A-473F-8A2D-A91926B36D68}" destId="{E3F8C341-B1AA-2949-BBEC-1FA038ACCEC8}" srcOrd="0" destOrd="0" presId="urn:microsoft.com/office/officeart/2008/layout/LinedList"/>
    <dgm:cxn modelId="{B83C12BC-C3BB-ED4B-B249-EBCD7EC260B4}" type="presOf" srcId="{1BC0423C-B4C1-4329-A1E5-26C7DC751B1B}" destId="{7280B0A3-3CF0-1644-81D6-1559627C7B63}" srcOrd="0" destOrd="0" presId="urn:microsoft.com/office/officeart/2008/layout/LinedList"/>
    <dgm:cxn modelId="{9C49ABC2-0E3B-B743-9C8A-2CADB7B06262}" type="presOf" srcId="{25CC43E6-F0D6-4608-B204-5A1616A04FB2}" destId="{99E0B4C3-CDFC-4045-A436-8CE9D4DE254B}" srcOrd="0" destOrd="0" presId="urn:microsoft.com/office/officeart/2008/layout/LinedList"/>
    <dgm:cxn modelId="{FCD6A7CF-18DA-45AF-83A9-776006D465D2}" srcId="{2652748A-B135-4BDA-85A2-E11337BCCDE0}" destId="{0DDD82C1-505A-473F-8A2D-A91926B36D68}" srcOrd="0" destOrd="0" parTransId="{65C7EC0A-44F9-4192-A027-EC5A641C0675}" sibTransId="{ED5CADA5-9152-4473-9B65-A786662BC582}"/>
    <dgm:cxn modelId="{24F304D3-996B-4E34-8C12-32C892B6143A}" srcId="{2652748A-B135-4BDA-85A2-E11337BCCDE0}" destId="{34A49270-A27F-47C3-BA88-8D2994376798}" srcOrd="1" destOrd="0" parTransId="{0B6C88B8-114F-4F8C-A99B-DA8FF0F8B928}" sibTransId="{3A6ABBAD-BB9E-4F38-85B1-88421784434B}"/>
    <dgm:cxn modelId="{04D2EDDA-B38F-704C-84E1-0A8C3C72F16D}" type="presOf" srcId="{F7376D57-3C9B-4AB9-9929-926FDFF4FFDB}" destId="{61E5F63B-2714-5A43-A302-353B00F5C9DE}" srcOrd="0" destOrd="0" presId="urn:microsoft.com/office/officeart/2008/layout/LinedList"/>
    <dgm:cxn modelId="{1B82D6E2-5390-424A-B585-F0B06793D8B8}" srcId="{2652748A-B135-4BDA-85A2-E11337BCCDE0}" destId="{72A3028C-CD39-49EB-9DF5-45B607394ED9}" srcOrd="10" destOrd="0" parTransId="{6F130E33-591F-40C1-AFA7-78263F374910}" sibTransId="{F0A01933-8A90-4BC3-8062-238BE6AA9636}"/>
    <dgm:cxn modelId="{5FB8B8F8-728B-420E-891B-8F965A9A9462}" srcId="{2652748A-B135-4BDA-85A2-E11337BCCDE0}" destId="{4FF4FBE3-AAAF-4709-B0F5-94BD00B8F75A}" srcOrd="2" destOrd="0" parTransId="{70410B76-E4A6-40D4-92D2-D479A9D3588E}" sibTransId="{F4691310-D345-4574-8AA7-EC4F97A3C68E}"/>
    <dgm:cxn modelId="{3131F4FE-D854-4320-844D-B735118B875E}" srcId="{2652748A-B135-4BDA-85A2-E11337BCCDE0}" destId="{17D5B7BE-2B87-4DEC-9617-1E89F46F9F78}" srcOrd="5" destOrd="0" parTransId="{85AC2C46-00F3-483D-B75C-CE37EF45FEA3}" sibTransId="{7B85B4F6-259D-4EC0-BC3B-AC9D89CF42B9}"/>
    <dgm:cxn modelId="{E6C0B03A-D215-DF45-BB2E-0043C1343353}" type="presParOf" srcId="{18B1E826-771B-874F-A0B2-84B939616087}" destId="{0E8F5D57-E2E7-FC4E-B81D-66B7D3F705CA}" srcOrd="0" destOrd="0" presId="urn:microsoft.com/office/officeart/2008/layout/LinedList"/>
    <dgm:cxn modelId="{614D048B-1503-A742-AC4D-10CA5CA15DCF}" type="presParOf" srcId="{18B1E826-771B-874F-A0B2-84B939616087}" destId="{1669E03A-59DA-B74A-98F5-D41CB7D40842}" srcOrd="1" destOrd="0" presId="urn:microsoft.com/office/officeart/2008/layout/LinedList"/>
    <dgm:cxn modelId="{FB1A7BAB-D1B8-D046-8C6F-6DD0655090D0}" type="presParOf" srcId="{1669E03A-59DA-B74A-98F5-D41CB7D40842}" destId="{E3F8C341-B1AA-2949-BBEC-1FA038ACCEC8}" srcOrd="0" destOrd="0" presId="urn:microsoft.com/office/officeart/2008/layout/LinedList"/>
    <dgm:cxn modelId="{5A6CD768-26D3-E34F-B944-4232F0F5CAC2}" type="presParOf" srcId="{1669E03A-59DA-B74A-98F5-D41CB7D40842}" destId="{7415FA05-2944-7E4F-8E55-6719A59C621C}" srcOrd="1" destOrd="0" presId="urn:microsoft.com/office/officeart/2008/layout/LinedList"/>
    <dgm:cxn modelId="{7AA90C83-DF30-7B48-859D-9FE8E4B26CAE}" type="presParOf" srcId="{18B1E826-771B-874F-A0B2-84B939616087}" destId="{D8145683-185B-4D4B-BB7B-2E898B7DCC14}" srcOrd="2" destOrd="0" presId="urn:microsoft.com/office/officeart/2008/layout/LinedList"/>
    <dgm:cxn modelId="{6526CAC9-44EF-AB4E-93F3-972E65E324A8}" type="presParOf" srcId="{18B1E826-771B-874F-A0B2-84B939616087}" destId="{224EA791-64F3-3342-B71B-A4C34EB66A15}" srcOrd="3" destOrd="0" presId="urn:microsoft.com/office/officeart/2008/layout/LinedList"/>
    <dgm:cxn modelId="{21B5F23B-A7CF-B146-A1DA-83613670A76A}" type="presParOf" srcId="{224EA791-64F3-3342-B71B-A4C34EB66A15}" destId="{AE081431-C4D8-A845-A4BF-1EF5904BA65F}" srcOrd="0" destOrd="0" presId="urn:microsoft.com/office/officeart/2008/layout/LinedList"/>
    <dgm:cxn modelId="{F65800F7-E4A2-F245-8D62-CB24B2155D39}" type="presParOf" srcId="{224EA791-64F3-3342-B71B-A4C34EB66A15}" destId="{D52AD85C-8D2F-DE44-A91D-301FA3C23C17}" srcOrd="1" destOrd="0" presId="urn:microsoft.com/office/officeart/2008/layout/LinedList"/>
    <dgm:cxn modelId="{55BECA94-0050-F84B-9B12-7BA89E69F2C0}" type="presParOf" srcId="{18B1E826-771B-874F-A0B2-84B939616087}" destId="{E1733A51-8E6E-794D-BA63-098D8D7CB409}" srcOrd="4" destOrd="0" presId="urn:microsoft.com/office/officeart/2008/layout/LinedList"/>
    <dgm:cxn modelId="{50EBBB89-7B20-B640-BA66-E214ACCB5546}" type="presParOf" srcId="{18B1E826-771B-874F-A0B2-84B939616087}" destId="{0F2050F2-5144-AF44-B155-8B6DB08E012E}" srcOrd="5" destOrd="0" presId="urn:microsoft.com/office/officeart/2008/layout/LinedList"/>
    <dgm:cxn modelId="{3A8B82DE-39E1-6D41-941D-9AD07BF2A789}" type="presParOf" srcId="{0F2050F2-5144-AF44-B155-8B6DB08E012E}" destId="{F44017D7-552E-A046-89EB-C9F5FBB04468}" srcOrd="0" destOrd="0" presId="urn:microsoft.com/office/officeart/2008/layout/LinedList"/>
    <dgm:cxn modelId="{57FEB271-C6E8-EC48-B6D0-A1853C6590B8}" type="presParOf" srcId="{0F2050F2-5144-AF44-B155-8B6DB08E012E}" destId="{AAFAF50E-DB57-544C-A151-48C18A88012F}" srcOrd="1" destOrd="0" presId="urn:microsoft.com/office/officeart/2008/layout/LinedList"/>
    <dgm:cxn modelId="{6C277D9F-A924-BE4B-B783-AA494ED7B5C9}" type="presParOf" srcId="{18B1E826-771B-874F-A0B2-84B939616087}" destId="{CA13BFAC-F021-644C-BDF6-1FC1DA56EB9E}" srcOrd="6" destOrd="0" presId="urn:microsoft.com/office/officeart/2008/layout/LinedList"/>
    <dgm:cxn modelId="{D7E4FA93-CE9D-674E-9263-0D7FD40F57DC}" type="presParOf" srcId="{18B1E826-771B-874F-A0B2-84B939616087}" destId="{A511FE72-0775-9844-8C38-1058E2812D25}" srcOrd="7" destOrd="0" presId="urn:microsoft.com/office/officeart/2008/layout/LinedList"/>
    <dgm:cxn modelId="{22545D3B-7EC1-6D40-AC81-DBDE998B0F76}" type="presParOf" srcId="{A511FE72-0775-9844-8C38-1058E2812D25}" destId="{88968899-177D-0844-BC63-A7B6FDB1E796}" srcOrd="0" destOrd="0" presId="urn:microsoft.com/office/officeart/2008/layout/LinedList"/>
    <dgm:cxn modelId="{F44443D2-2D40-A444-A0F4-CAE39BFF0650}" type="presParOf" srcId="{A511FE72-0775-9844-8C38-1058E2812D25}" destId="{3DDAC2C0-D53F-0248-AF1E-8021CB6B45FB}" srcOrd="1" destOrd="0" presId="urn:microsoft.com/office/officeart/2008/layout/LinedList"/>
    <dgm:cxn modelId="{E37F11A7-30D2-1949-A416-85FFDBAC9803}" type="presParOf" srcId="{18B1E826-771B-874F-A0B2-84B939616087}" destId="{AB050E86-D259-AF4B-90D4-7743E4EBD248}" srcOrd="8" destOrd="0" presId="urn:microsoft.com/office/officeart/2008/layout/LinedList"/>
    <dgm:cxn modelId="{BD193846-3C75-C340-8076-C673AC6CDC38}" type="presParOf" srcId="{18B1E826-771B-874F-A0B2-84B939616087}" destId="{A7512636-A862-AD44-90C8-3CA1D15D20F7}" srcOrd="9" destOrd="0" presId="urn:microsoft.com/office/officeart/2008/layout/LinedList"/>
    <dgm:cxn modelId="{58AEDBDB-F145-A54D-AEDC-B18518738228}" type="presParOf" srcId="{A7512636-A862-AD44-90C8-3CA1D15D20F7}" destId="{8C21BED3-AD63-A345-AF7D-AAAE1A0DBF04}" srcOrd="0" destOrd="0" presId="urn:microsoft.com/office/officeart/2008/layout/LinedList"/>
    <dgm:cxn modelId="{C7E9EECF-A0EB-5E48-9DFA-F99C884AFB30}" type="presParOf" srcId="{A7512636-A862-AD44-90C8-3CA1D15D20F7}" destId="{2BB261E6-A991-C046-827E-BE96175A33E1}" srcOrd="1" destOrd="0" presId="urn:microsoft.com/office/officeart/2008/layout/LinedList"/>
    <dgm:cxn modelId="{F3634F6D-465A-014B-9D84-F99D9C243216}" type="presParOf" srcId="{18B1E826-771B-874F-A0B2-84B939616087}" destId="{82BA414E-DE56-5440-8D17-608030E5266C}" srcOrd="10" destOrd="0" presId="urn:microsoft.com/office/officeart/2008/layout/LinedList"/>
    <dgm:cxn modelId="{BFC4CDA0-E949-7241-B26C-55F694AAA728}" type="presParOf" srcId="{18B1E826-771B-874F-A0B2-84B939616087}" destId="{37CBBC2D-0423-C44A-8CA2-9A9751F962A4}" srcOrd="11" destOrd="0" presId="urn:microsoft.com/office/officeart/2008/layout/LinedList"/>
    <dgm:cxn modelId="{86C17CBC-5750-0347-859C-8158F350CA93}" type="presParOf" srcId="{37CBBC2D-0423-C44A-8CA2-9A9751F962A4}" destId="{0966A356-E646-5D49-8376-1B0DB36070A7}" srcOrd="0" destOrd="0" presId="urn:microsoft.com/office/officeart/2008/layout/LinedList"/>
    <dgm:cxn modelId="{80C5C655-A083-CC49-94ED-10A823CA8E77}" type="presParOf" srcId="{37CBBC2D-0423-C44A-8CA2-9A9751F962A4}" destId="{C0E2DE5F-4F31-9049-92CB-E86DC7793EF3}" srcOrd="1" destOrd="0" presId="urn:microsoft.com/office/officeart/2008/layout/LinedList"/>
    <dgm:cxn modelId="{D8BBDE71-885D-164F-8200-B8F17B5E0ECA}" type="presParOf" srcId="{18B1E826-771B-874F-A0B2-84B939616087}" destId="{FB974B4C-A31C-B04B-B395-CA29482C091A}" srcOrd="12" destOrd="0" presId="urn:microsoft.com/office/officeart/2008/layout/LinedList"/>
    <dgm:cxn modelId="{466E8DCD-9CBF-814F-A2D8-A54789920C1E}" type="presParOf" srcId="{18B1E826-771B-874F-A0B2-84B939616087}" destId="{A8638627-10D4-844D-9BF1-EB480FF8F677}" srcOrd="13" destOrd="0" presId="urn:microsoft.com/office/officeart/2008/layout/LinedList"/>
    <dgm:cxn modelId="{48C7EBDD-B594-B449-ABA9-2946D608CD83}" type="presParOf" srcId="{A8638627-10D4-844D-9BF1-EB480FF8F677}" destId="{99E0B4C3-CDFC-4045-A436-8CE9D4DE254B}" srcOrd="0" destOrd="0" presId="urn:microsoft.com/office/officeart/2008/layout/LinedList"/>
    <dgm:cxn modelId="{D8ABBF59-FE95-4240-AAE6-7017CDB4B4A5}" type="presParOf" srcId="{A8638627-10D4-844D-9BF1-EB480FF8F677}" destId="{80F41769-D0DB-E14E-AD94-09DB18C1B013}" srcOrd="1" destOrd="0" presId="urn:microsoft.com/office/officeart/2008/layout/LinedList"/>
    <dgm:cxn modelId="{1CDE124D-97B4-BF49-BB9A-E619FC3F90E5}" type="presParOf" srcId="{18B1E826-771B-874F-A0B2-84B939616087}" destId="{2EF082B8-F46B-A940-B9C3-F1A9F3A0121B}" srcOrd="14" destOrd="0" presId="urn:microsoft.com/office/officeart/2008/layout/LinedList"/>
    <dgm:cxn modelId="{4CD286C4-FF5B-2446-A477-3456CC39D8ED}" type="presParOf" srcId="{18B1E826-771B-874F-A0B2-84B939616087}" destId="{D4AD33CD-7925-EF47-AAAC-55E774987580}" srcOrd="15" destOrd="0" presId="urn:microsoft.com/office/officeart/2008/layout/LinedList"/>
    <dgm:cxn modelId="{73CE1595-103D-D347-9DCA-7969A43623CA}" type="presParOf" srcId="{D4AD33CD-7925-EF47-AAAC-55E774987580}" destId="{CD9D05DC-578A-B147-9D56-B8C049402FC4}" srcOrd="0" destOrd="0" presId="urn:microsoft.com/office/officeart/2008/layout/LinedList"/>
    <dgm:cxn modelId="{76FC5146-9C9C-CA4C-BC43-8AB8170018C7}" type="presParOf" srcId="{D4AD33CD-7925-EF47-AAAC-55E774987580}" destId="{8BDA8FA3-ED80-6341-BC1F-81504CB22B54}" srcOrd="1" destOrd="0" presId="urn:microsoft.com/office/officeart/2008/layout/LinedList"/>
    <dgm:cxn modelId="{AD0DD77F-234F-7547-99D5-71C335E79ED9}" type="presParOf" srcId="{18B1E826-771B-874F-A0B2-84B939616087}" destId="{0E253EF2-780E-0844-9F47-CC00FA1762CC}" srcOrd="16" destOrd="0" presId="urn:microsoft.com/office/officeart/2008/layout/LinedList"/>
    <dgm:cxn modelId="{EFBEC449-AD1C-F445-8534-98D2F721ED72}" type="presParOf" srcId="{18B1E826-771B-874F-A0B2-84B939616087}" destId="{45A39002-551D-6A4E-9164-510F94C3B46A}" srcOrd="17" destOrd="0" presId="urn:microsoft.com/office/officeart/2008/layout/LinedList"/>
    <dgm:cxn modelId="{FA586DA3-BC20-0547-8467-B6166222351F}" type="presParOf" srcId="{45A39002-551D-6A4E-9164-510F94C3B46A}" destId="{46F914BF-6211-8048-9A5F-177E84428DFA}" srcOrd="0" destOrd="0" presId="urn:microsoft.com/office/officeart/2008/layout/LinedList"/>
    <dgm:cxn modelId="{1AA303F3-787A-B945-BC95-58E99FC20204}" type="presParOf" srcId="{45A39002-551D-6A4E-9164-510F94C3B46A}" destId="{70A2AD30-FFFA-DB41-BCC8-08DA6AB09169}" srcOrd="1" destOrd="0" presId="urn:microsoft.com/office/officeart/2008/layout/LinedList"/>
    <dgm:cxn modelId="{4736C8A4-5D37-D24A-B2CF-9491D361BA25}" type="presParOf" srcId="{18B1E826-771B-874F-A0B2-84B939616087}" destId="{DEC33680-AA6D-B14F-B3E5-E51F82B46788}" srcOrd="18" destOrd="0" presId="urn:microsoft.com/office/officeart/2008/layout/LinedList"/>
    <dgm:cxn modelId="{26837EE6-4CE3-FC4A-872F-B8AEEFEBE494}" type="presParOf" srcId="{18B1E826-771B-874F-A0B2-84B939616087}" destId="{1CC51BC1-2662-564C-8944-7E79F8E890EC}" srcOrd="19" destOrd="0" presId="urn:microsoft.com/office/officeart/2008/layout/LinedList"/>
    <dgm:cxn modelId="{08D99615-D69F-5D43-9D37-48A8193E8DA0}" type="presParOf" srcId="{1CC51BC1-2662-564C-8944-7E79F8E890EC}" destId="{F7BCC477-FCF8-CF43-849C-54C07FA343A5}" srcOrd="0" destOrd="0" presId="urn:microsoft.com/office/officeart/2008/layout/LinedList"/>
    <dgm:cxn modelId="{06823A29-7946-1746-90A4-7BD3703325FE}" type="presParOf" srcId="{1CC51BC1-2662-564C-8944-7E79F8E890EC}" destId="{081F1408-C77F-754C-B3D3-C1498CC727CE}" srcOrd="1" destOrd="0" presId="urn:microsoft.com/office/officeart/2008/layout/LinedList"/>
    <dgm:cxn modelId="{C0F75F21-59D4-7B41-BA0A-25F0122FF9E9}" type="presParOf" srcId="{18B1E826-771B-874F-A0B2-84B939616087}" destId="{6AE996C9-6F71-8F4E-B977-9DD29259FAED}" srcOrd="20" destOrd="0" presId="urn:microsoft.com/office/officeart/2008/layout/LinedList"/>
    <dgm:cxn modelId="{08511860-7674-4740-9CB5-25B88AA76BD7}" type="presParOf" srcId="{18B1E826-771B-874F-A0B2-84B939616087}" destId="{67AEC505-8C15-A445-9BD2-77F543F3AE34}" srcOrd="21" destOrd="0" presId="urn:microsoft.com/office/officeart/2008/layout/LinedList"/>
    <dgm:cxn modelId="{164FE170-8432-154D-83CE-44DF09FFE1DD}" type="presParOf" srcId="{67AEC505-8C15-A445-9BD2-77F543F3AE34}" destId="{626E28D9-FF53-5A44-9CDD-59E5792E5612}" srcOrd="0" destOrd="0" presId="urn:microsoft.com/office/officeart/2008/layout/LinedList"/>
    <dgm:cxn modelId="{11865602-15DD-F440-8065-3358F8125E15}" type="presParOf" srcId="{67AEC505-8C15-A445-9BD2-77F543F3AE34}" destId="{148D8FD6-3F92-1343-BF10-DD051A63E9D1}" srcOrd="1" destOrd="0" presId="urn:microsoft.com/office/officeart/2008/layout/LinedList"/>
    <dgm:cxn modelId="{10DB9ED9-6E92-3542-97C2-FF31CDB4FC32}" type="presParOf" srcId="{18B1E826-771B-874F-A0B2-84B939616087}" destId="{AC48A41F-8FA1-9A41-A1EB-099C9D495BF2}" srcOrd="22" destOrd="0" presId="urn:microsoft.com/office/officeart/2008/layout/LinedList"/>
    <dgm:cxn modelId="{B028EC15-D9E8-5045-A61A-F5992972F13F}" type="presParOf" srcId="{18B1E826-771B-874F-A0B2-84B939616087}" destId="{FF707B43-C897-FC4D-9DF2-71C41FB99E96}" srcOrd="23" destOrd="0" presId="urn:microsoft.com/office/officeart/2008/layout/LinedList"/>
    <dgm:cxn modelId="{DDA060DC-B748-1F40-9AE3-66D395F368B8}" type="presParOf" srcId="{FF707B43-C897-FC4D-9DF2-71C41FB99E96}" destId="{8800A957-E758-904B-A3D1-38AF77F771D0}" srcOrd="0" destOrd="0" presId="urn:microsoft.com/office/officeart/2008/layout/LinedList"/>
    <dgm:cxn modelId="{32BC28E2-2C89-8C4E-A229-C3B7120DA556}" type="presParOf" srcId="{FF707B43-C897-FC4D-9DF2-71C41FB99E96}" destId="{EB07F5E8-A2BC-FE49-B765-3827929B0DC6}" srcOrd="1" destOrd="0" presId="urn:microsoft.com/office/officeart/2008/layout/LinedList"/>
    <dgm:cxn modelId="{4B9A3D68-B64B-DE40-90FB-51A4ED18A905}" type="presParOf" srcId="{18B1E826-771B-874F-A0B2-84B939616087}" destId="{FA5D7D81-C665-074C-BE68-92BDA7146434}" srcOrd="24" destOrd="0" presId="urn:microsoft.com/office/officeart/2008/layout/LinedList"/>
    <dgm:cxn modelId="{88D02D2A-D76A-ED46-A17E-7C87A26E6809}" type="presParOf" srcId="{18B1E826-771B-874F-A0B2-84B939616087}" destId="{25CAFE83-BD0A-7344-B30E-AC03BC870A6F}" srcOrd="25" destOrd="0" presId="urn:microsoft.com/office/officeart/2008/layout/LinedList"/>
    <dgm:cxn modelId="{F8FD3E4C-8042-1942-9AEF-0BBD467AB386}" type="presParOf" srcId="{25CAFE83-BD0A-7344-B30E-AC03BC870A6F}" destId="{7280B0A3-3CF0-1644-81D6-1559627C7B63}" srcOrd="0" destOrd="0" presId="urn:microsoft.com/office/officeart/2008/layout/LinedList"/>
    <dgm:cxn modelId="{5909FAD9-2C11-034E-A2AF-879AC3D6C86B}" type="presParOf" srcId="{25CAFE83-BD0A-7344-B30E-AC03BC870A6F}" destId="{4E0ACCC4-E099-3E40-8BC6-AC7CCCE6D873}" srcOrd="1" destOrd="0" presId="urn:microsoft.com/office/officeart/2008/layout/LinedList"/>
    <dgm:cxn modelId="{F1A15123-D43A-BD4E-8984-78A7404751ED}" type="presParOf" srcId="{18B1E826-771B-874F-A0B2-84B939616087}" destId="{63815074-5A66-E541-9D93-88F3C5492369}" srcOrd="26" destOrd="0" presId="urn:microsoft.com/office/officeart/2008/layout/LinedList"/>
    <dgm:cxn modelId="{54491B0C-DBAB-6344-AE47-E609E6E900B7}" type="presParOf" srcId="{18B1E826-771B-874F-A0B2-84B939616087}" destId="{3CD51A8C-6CEB-554E-8A0F-E106BC1537C7}" srcOrd="27" destOrd="0" presId="urn:microsoft.com/office/officeart/2008/layout/LinedList"/>
    <dgm:cxn modelId="{7698B9EB-E165-5846-8C79-85E0D3F67125}" type="presParOf" srcId="{3CD51A8C-6CEB-554E-8A0F-E106BC1537C7}" destId="{61E5F63B-2714-5A43-A302-353B00F5C9DE}" srcOrd="0" destOrd="0" presId="urn:microsoft.com/office/officeart/2008/layout/LinedList"/>
    <dgm:cxn modelId="{C1C85ADE-1FD2-D640-BB87-3B4989CA3759}" type="presParOf" srcId="{3CD51A8C-6CEB-554E-8A0F-E106BC1537C7}" destId="{2686E8E4-F425-094D-940F-2B8B8EBBA63A}" srcOrd="1" destOrd="0" presId="urn:microsoft.com/office/officeart/2008/layout/LinedList"/>
    <dgm:cxn modelId="{A3E778EC-C0F2-AE41-9DD6-2ED5DE0673B7}" type="presParOf" srcId="{18B1E826-771B-874F-A0B2-84B939616087}" destId="{B3A75FA2-D3DF-2046-996A-73FD6826C42F}" srcOrd="28" destOrd="0" presId="urn:microsoft.com/office/officeart/2008/layout/LinedList"/>
    <dgm:cxn modelId="{265A640A-464E-D540-B3CC-FCD889FC03AD}" type="presParOf" srcId="{18B1E826-771B-874F-A0B2-84B939616087}" destId="{18403084-6D97-D14B-B46C-0662A39A4995}" srcOrd="29" destOrd="0" presId="urn:microsoft.com/office/officeart/2008/layout/LinedList"/>
    <dgm:cxn modelId="{08E5F355-A65F-C146-9C90-040A85884A3F}" type="presParOf" srcId="{18403084-6D97-D14B-B46C-0662A39A4995}" destId="{24A609C5-53CE-EA48-A820-B219AE61C81D}" srcOrd="0" destOrd="0" presId="urn:microsoft.com/office/officeart/2008/layout/LinedList"/>
    <dgm:cxn modelId="{7E225C4C-E529-8147-9027-368BC19142B7}" type="presParOf" srcId="{18403084-6D97-D14B-B46C-0662A39A4995}" destId="{7B225034-0065-9C45-AA8C-51A19227FA34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F5D57-E2E7-FC4E-B81D-66B7D3F705CA}">
      <dsp:nvSpPr>
        <dsp:cNvPr id="0" name=""/>
        <dsp:cNvSpPr/>
      </dsp:nvSpPr>
      <dsp:spPr>
        <a:xfrm>
          <a:off x="0" y="913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F8C341-B1AA-2949-BBEC-1FA038ACCEC8}">
      <dsp:nvSpPr>
        <dsp:cNvPr id="0" name=""/>
        <dsp:cNvSpPr/>
      </dsp:nvSpPr>
      <dsp:spPr>
        <a:xfrm>
          <a:off x="0" y="913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ONLY Dog Hiking Franchise </a:t>
          </a:r>
        </a:p>
      </dsp:txBody>
      <dsp:txXfrm>
        <a:off x="0" y="913"/>
        <a:ext cx="11757229" cy="498559"/>
      </dsp:txXfrm>
    </dsp:sp>
    <dsp:sp modelId="{D8145683-185B-4D4B-BB7B-2E898B7DCC14}">
      <dsp:nvSpPr>
        <dsp:cNvPr id="0" name=""/>
        <dsp:cNvSpPr/>
      </dsp:nvSpPr>
      <dsp:spPr>
        <a:xfrm>
          <a:off x="0" y="499472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081431-C4D8-A845-A4BF-1EF5904BA65F}">
      <dsp:nvSpPr>
        <dsp:cNvPr id="0" name=""/>
        <dsp:cNvSpPr/>
      </dsp:nvSpPr>
      <dsp:spPr>
        <a:xfrm>
          <a:off x="0" y="499472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Huge need for more dog activities in the marketplace </a:t>
          </a:r>
        </a:p>
      </dsp:txBody>
      <dsp:txXfrm>
        <a:off x="0" y="499472"/>
        <a:ext cx="11757229" cy="498559"/>
      </dsp:txXfrm>
    </dsp:sp>
    <dsp:sp modelId="{E1733A51-8E6E-794D-BA63-098D8D7CB409}">
      <dsp:nvSpPr>
        <dsp:cNvPr id="0" name=""/>
        <dsp:cNvSpPr/>
      </dsp:nvSpPr>
      <dsp:spPr>
        <a:xfrm>
          <a:off x="0" y="998032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4017D7-552E-A046-89EB-C9F5FBB04468}">
      <dsp:nvSpPr>
        <dsp:cNvPr id="0" name=""/>
        <dsp:cNvSpPr/>
      </dsp:nvSpPr>
      <dsp:spPr>
        <a:xfrm>
          <a:off x="0" y="998032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Dog hiking currently takes place across the U.S. </a:t>
          </a:r>
        </a:p>
      </dsp:txBody>
      <dsp:txXfrm>
        <a:off x="0" y="998032"/>
        <a:ext cx="11757229" cy="498559"/>
      </dsp:txXfrm>
    </dsp:sp>
    <dsp:sp modelId="{CA13BFAC-F021-644C-BDF6-1FC1DA56EB9E}">
      <dsp:nvSpPr>
        <dsp:cNvPr id="0" name=""/>
        <dsp:cNvSpPr/>
      </dsp:nvSpPr>
      <dsp:spPr>
        <a:xfrm>
          <a:off x="0" y="1496591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968899-177D-0844-BC63-A7B6FDB1E796}">
      <dsp:nvSpPr>
        <dsp:cNvPr id="0" name=""/>
        <dsp:cNvSpPr/>
      </dsp:nvSpPr>
      <dsp:spPr>
        <a:xfrm>
          <a:off x="0" y="1496591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Convenient door-to-door service </a:t>
          </a:r>
        </a:p>
      </dsp:txBody>
      <dsp:txXfrm>
        <a:off x="0" y="1496591"/>
        <a:ext cx="11757229" cy="498559"/>
      </dsp:txXfrm>
    </dsp:sp>
    <dsp:sp modelId="{AB050E86-D259-AF4B-90D4-7743E4EBD248}">
      <dsp:nvSpPr>
        <dsp:cNvPr id="0" name=""/>
        <dsp:cNvSpPr/>
      </dsp:nvSpPr>
      <dsp:spPr>
        <a:xfrm>
          <a:off x="0" y="1995151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21BED3-AD63-A345-AF7D-AAAE1A0DBF04}">
      <dsp:nvSpPr>
        <dsp:cNvPr id="0" name=""/>
        <dsp:cNvSpPr/>
      </dsp:nvSpPr>
      <dsp:spPr>
        <a:xfrm>
          <a:off x="0" y="1995151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91% Recurring Weekly Revenue </a:t>
          </a:r>
        </a:p>
      </dsp:txBody>
      <dsp:txXfrm>
        <a:off x="0" y="1995151"/>
        <a:ext cx="11757229" cy="498559"/>
      </dsp:txXfrm>
    </dsp:sp>
    <dsp:sp modelId="{82BA414E-DE56-5440-8D17-608030E5266C}">
      <dsp:nvSpPr>
        <dsp:cNvPr id="0" name=""/>
        <dsp:cNvSpPr/>
      </dsp:nvSpPr>
      <dsp:spPr>
        <a:xfrm>
          <a:off x="0" y="2493711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66A356-E646-5D49-8376-1B0DB36070A7}">
      <dsp:nvSpPr>
        <dsp:cNvPr id="0" name=""/>
        <dsp:cNvSpPr/>
      </dsp:nvSpPr>
      <dsp:spPr>
        <a:xfrm>
          <a:off x="0" y="2493711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Low-Cost Start-Up </a:t>
          </a:r>
        </a:p>
      </dsp:txBody>
      <dsp:txXfrm>
        <a:off x="0" y="2493711"/>
        <a:ext cx="11757229" cy="498559"/>
      </dsp:txXfrm>
    </dsp:sp>
    <dsp:sp modelId="{FB974B4C-A31C-B04B-B395-CA29482C091A}">
      <dsp:nvSpPr>
        <dsp:cNvPr id="0" name=""/>
        <dsp:cNvSpPr/>
      </dsp:nvSpPr>
      <dsp:spPr>
        <a:xfrm>
          <a:off x="0" y="2992270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E0B4C3-CDFC-4045-A436-8CE9D4DE254B}">
      <dsp:nvSpPr>
        <dsp:cNvPr id="0" name=""/>
        <dsp:cNvSpPr/>
      </dsp:nvSpPr>
      <dsp:spPr>
        <a:xfrm>
          <a:off x="0" y="2992270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Low Overhead</a:t>
          </a:r>
        </a:p>
      </dsp:txBody>
      <dsp:txXfrm>
        <a:off x="0" y="2992270"/>
        <a:ext cx="11757229" cy="498559"/>
      </dsp:txXfrm>
    </dsp:sp>
    <dsp:sp modelId="{2EF082B8-F46B-A940-B9C3-F1A9F3A0121B}">
      <dsp:nvSpPr>
        <dsp:cNvPr id="0" name=""/>
        <dsp:cNvSpPr/>
      </dsp:nvSpPr>
      <dsp:spPr>
        <a:xfrm>
          <a:off x="0" y="3490830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9D05DC-578A-B147-9D56-B8C049402FC4}">
      <dsp:nvSpPr>
        <dsp:cNvPr id="0" name=""/>
        <dsp:cNvSpPr/>
      </dsp:nvSpPr>
      <dsp:spPr>
        <a:xfrm>
          <a:off x="0" y="3490830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Mobile Home-Based Business </a:t>
          </a:r>
        </a:p>
      </dsp:txBody>
      <dsp:txXfrm>
        <a:off x="0" y="3490830"/>
        <a:ext cx="11757229" cy="498559"/>
      </dsp:txXfrm>
    </dsp:sp>
    <dsp:sp modelId="{0E253EF2-780E-0844-9F47-CC00FA1762CC}">
      <dsp:nvSpPr>
        <dsp:cNvPr id="0" name=""/>
        <dsp:cNvSpPr/>
      </dsp:nvSpPr>
      <dsp:spPr>
        <a:xfrm>
          <a:off x="0" y="3989389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F914BF-6211-8048-9A5F-177E84428DFA}">
      <dsp:nvSpPr>
        <dsp:cNvPr id="0" name=""/>
        <dsp:cNvSpPr/>
      </dsp:nvSpPr>
      <dsp:spPr>
        <a:xfrm>
          <a:off x="0" y="3989389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Fully wrapped &amp; upfitted Hike Doggie bus delivered in 30 days </a:t>
          </a:r>
        </a:p>
      </dsp:txBody>
      <dsp:txXfrm>
        <a:off x="0" y="3989389"/>
        <a:ext cx="11757229" cy="498559"/>
      </dsp:txXfrm>
    </dsp:sp>
    <dsp:sp modelId="{DEC33680-AA6D-B14F-B3E5-E51F82B46788}">
      <dsp:nvSpPr>
        <dsp:cNvPr id="0" name=""/>
        <dsp:cNvSpPr/>
      </dsp:nvSpPr>
      <dsp:spPr>
        <a:xfrm>
          <a:off x="0" y="4487949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BCC477-FCF8-CF43-849C-54C07FA343A5}">
      <dsp:nvSpPr>
        <dsp:cNvPr id="0" name=""/>
        <dsp:cNvSpPr/>
      </dsp:nvSpPr>
      <dsp:spPr>
        <a:xfrm>
          <a:off x="0" y="4487949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Start ‘</a:t>
          </a:r>
          <a:r>
            <a:rPr lang="en-US" sz="2300" kern="1200" dirty="0" err="1"/>
            <a:t>Barketing</a:t>
          </a:r>
          <a:r>
            <a:rPr lang="en-US" sz="2300" kern="1200" dirty="0"/>
            <a:t>’ &amp; building client base quickly  </a:t>
          </a:r>
        </a:p>
      </dsp:txBody>
      <dsp:txXfrm>
        <a:off x="0" y="4487949"/>
        <a:ext cx="11757229" cy="498559"/>
      </dsp:txXfrm>
    </dsp:sp>
    <dsp:sp modelId="{6AE996C9-6F71-8F4E-B977-9DD29259FAED}">
      <dsp:nvSpPr>
        <dsp:cNvPr id="0" name=""/>
        <dsp:cNvSpPr/>
      </dsp:nvSpPr>
      <dsp:spPr>
        <a:xfrm>
          <a:off x="0" y="4986508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6E28D9-FF53-5A44-9CDD-59E5792E5612}">
      <dsp:nvSpPr>
        <dsp:cNvPr id="0" name=""/>
        <dsp:cNvSpPr/>
      </dsp:nvSpPr>
      <dsp:spPr>
        <a:xfrm>
          <a:off x="0" y="4986508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Owner Operator or Multi Unit opportunity </a:t>
          </a:r>
        </a:p>
      </dsp:txBody>
      <dsp:txXfrm>
        <a:off x="0" y="4986508"/>
        <a:ext cx="11757229" cy="498559"/>
      </dsp:txXfrm>
    </dsp:sp>
    <dsp:sp modelId="{AC48A41F-8FA1-9A41-A1EB-099C9D495BF2}">
      <dsp:nvSpPr>
        <dsp:cNvPr id="0" name=""/>
        <dsp:cNvSpPr/>
      </dsp:nvSpPr>
      <dsp:spPr>
        <a:xfrm>
          <a:off x="0" y="5485068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00A957-E758-904B-A3D1-38AF77F771D0}">
      <dsp:nvSpPr>
        <dsp:cNvPr id="0" name=""/>
        <dsp:cNvSpPr/>
      </dsp:nvSpPr>
      <dsp:spPr>
        <a:xfrm>
          <a:off x="0" y="5485068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Hiring is Easy, No Need for Specialized Skills </a:t>
          </a:r>
        </a:p>
      </dsp:txBody>
      <dsp:txXfrm>
        <a:off x="0" y="5485068"/>
        <a:ext cx="11757229" cy="498559"/>
      </dsp:txXfrm>
    </dsp:sp>
    <dsp:sp modelId="{FA5D7D81-C665-074C-BE68-92BDA7146434}">
      <dsp:nvSpPr>
        <dsp:cNvPr id="0" name=""/>
        <dsp:cNvSpPr/>
      </dsp:nvSpPr>
      <dsp:spPr>
        <a:xfrm>
          <a:off x="0" y="5983628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80B0A3-3CF0-1644-81D6-1559627C7B63}">
      <dsp:nvSpPr>
        <dsp:cNvPr id="0" name=""/>
        <dsp:cNvSpPr/>
      </dsp:nvSpPr>
      <dsp:spPr>
        <a:xfrm>
          <a:off x="0" y="5983628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Exceptional Training, Support &amp; Marketing </a:t>
          </a:r>
        </a:p>
      </dsp:txBody>
      <dsp:txXfrm>
        <a:off x="0" y="5983628"/>
        <a:ext cx="11757229" cy="498559"/>
      </dsp:txXfrm>
    </dsp:sp>
    <dsp:sp modelId="{63815074-5A66-E541-9D93-88F3C5492369}">
      <dsp:nvSpPr>
        <dsp:cNvPr id="0" name=""/>
        <dsp:cNvSpPr/>
      </dsp:nvSpPr>
      <dsp:spPr>
        <a:xfrm>
          <a:off x="0" y="6482187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E5F63B-2714-5A43-A302-353B00F5C9DE}">
      <dsp:nvSpPr>
        <dsp:cNvPr id="0" name=""/>
        <dsp:cNvSpPr/>
      </dsp:nvSpPr>
      <dsp:spPr>
        <a:xfrm>
          <a:off x="0" y="6482187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By a team that has conducted over 50,000 dog hikes </a:t>
          </a:r>
        </a:p>
      </dsp:txBody>
      <dsp:txXfrm>
        <a:off x="0" y="6482187"/>
        <a:ext cx="11757229" cy="498559"/>
      </dsp:txXfrm>
    </dsp:sp>
    <dsp:sp modelId="{B3A75FA2-D3DF-2046-996A-73FD6826C42F}">
      <dsp:nvSpPr>
        <dsp:cNvPr id="0" name=""/>
        <dsp:cNvSpPr/>
      </dsp:nvSpPr>
      <dsp:spPr>
        <a:xfrm>
          <a:off x="0" y="6980747"/>
          <a:ext cx="117572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A609C5-53CE-EA48-A820-B219AE61C81D}">
      <dsp:nvSpPr>
        <dsp:cNvPr id="0" name=""/>
        <dsp:cNvSpPr/>
      </dsp:nvSpPr>
      <dsp:spPr>
        <a:xfrm>
          <a:off x="0" y="6980747"/>
          <a:ext cx="11757229" cy="4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Third-Party Financing </a:t>
          </a:r>
        </a:p>
      </dsp:txBody>
      <dsp:txXfrm>
        <a:off x="0" y="6980747"/>
        <a:ext cx="11757229" cy="498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8T20:51:45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24767 12373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8T20:51:45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19993 10972 16383 0 0,'-1'0'0'0'0,"0"0"0"0"0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8T20:51:45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15630 13778 16383 0 0,'0'-4'0'0'0,"0"-1"0"0"0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8T20:51:45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22281 14283 16383 0 0,'3'1'0'0'0,"0"1"0"0"0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8T20:51:45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28150 15737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8T20:51:45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15630 13778 16383 0 0,'0'-4'0'0'0,"0"-1"0"0"0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8T20:51:45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22281 14283 16383 0 0,'3'1'0'0'0,"0"1"0"0"0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8T20:51:45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28150 15737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D6469-ABEB-3442-9D80-7D5AFF95BF5F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A1A3-8257-4448-BE5F-9A670434B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7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42999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5" y="1142999"/>
            <a:ext cx="4387977" cy="80010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2"/>
            <a:ext cx="10972800" cy="4882896"/>
          </a:xfrm>
        </p:spPr>
        <p:txBody>
          <a:bodyPr anchor="b">
            <a:normAutofit/>
          </a:bodyPr>
          <a:lstStyle>
            <a:lvl1pPr algn="l">
              <a:defRPr sz="10489" spc="-178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3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911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812810" indent="0" algn="ctr">
              <a:buNone/>
              <a:defRPr sz="3911"/>
            </a:lvl2pPr>
            <a:lvl3pPr marL="1625620" indent="0" algn="ctr">
              <a:buNone/>
              <a:defRPr sz="3911"/>
            </a:lvl3pPr>
            <a:lvl4pPr marL="2438430" indent="0" algn="ctr">
              <a:buNone/>
              <a:defRPr sz="3556"/>
            </a:lvl4pPr>
            <a:lvl5pPr marL="3251241" indent="0" algn="ctr">
              <a:buNone/>
              <a:defRPr sz="3556"/>
            </a:lvl5pPr>
            <a:lvl6pPr marL="4064051" indent="0" algn="ctr">
              <a:buNone/>
              <a:defRPr sz="3556"/>
            </a:lvl6pPr>
            <a:lvl7pPr marL="4876861" indent="0" algn="ctr">
              <a:buNone/>
              <a:defRPr sz="3556"/>
            </a:lvl7pPr>
            <a:lvl8pPr marL="5689671" indent="0" algn="ctr">
              <a:buNone/>
              <a:defRPr sz="3556"/>
            </a:lvl8pPr>
            <a:lvl9pPr marL="6502481" indent="0" algn="ctr">
              <a:buNone/>
              <a:defRPr sz="355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1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1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2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6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2"/>
            <a:ext cx="10972800" cy="4882896"/>
          </a:xfrm>
        </p:spPr>
        <p:txBody>
          <a:bodyPr anchor="b">
            <a:normAutofit/>
          </a:bodyPr>
          <a:lstStyle>
            <a:lvl1pPr>
              <a:defRPr sz="10489" b="0" spc="-178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911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9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68" y="1303020"/>
            <a:ext cx="5212080" cy="768096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0" y="1303020"/>
            <a:ext cx="5212080" cy="768096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6/24/2026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6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68" y="1535379"/>
            <a:ext cx="5212080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55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68" y="2896404"/>
            <a:ext cx="5212080" cy="603504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0"/>
            <a:ext cx="5212080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55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0" cy="603504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6/24/2026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1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6/24/2026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5689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4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89">
                <a:solidFill>
                  <a:srgbClr val="FFFFFF"/>
                </a:solidFill>
              </a:defRPr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6/24/2026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5689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66" y="1151129"/>
            <a:ext cx="12172845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89">
                <a:solidFill>
                  <a:srgbClr val="FFFFFF"/>
                </a:solidFill>
              </a:defRPr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6/24/2026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2" y="9534526"/>
            <a:ext cx="8867276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7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138428"/>
            <a:ext cx="5165385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685756"/>
            <a:ext cx="4421223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723796" y="1138428"/>
            <a:ext cx="576072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698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5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3" y="9534526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5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3" y="9534526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7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.xml"/><Relationship Id="rId10" Type="http://schemas.openxmlformats.org/officeDocument/2006/relationships/customXml" Target="../ink/ink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customXml" Target="../ink/ink5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5" Type="http://schemas.openxmlformats.org/officeDocument/2006/relationships/image" Target="../media/image4.svg"/><Relationship Id="rId10" Type="http://schemas.openxmlformats.org/officeDocument/2006/relationships/customXml" Target="../ink/ink4.xml"/><Relationship Id="rId9" Type="http://schemas.openxmlformats.org/officeDocument/2006/relationships/image" Target="../media/image10.png"/><Relationship Id="rId1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customXml" Target="../ink/ink8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customXml" Target="../ink/ink7.xml"/><Relationship Id="rId9" Type="http://schemas.openxmlformats.org/officeDocument/2006/relationships/image" Target="../media/image10.png"/><Relationship Id="rId1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>
            <a:extLst>
              <a:ext uri="{FF2B5EF4-FFF2-40B4-BE49-F238E27FC236}">
                <a16:creationId xmlns:a16="http://schemas.microsoft.com/office/drawing/2014/main" id="{32B54812-DD00-4B84-99D8-D4700AD969C8}"/>
              </a:ext>
            </a:extLst>
          </p:cNvPr>
          <p:cNvSpPr txBox="1"/>
          <p:nvPr/>
        </p:nvSpPr>
        <p:spPr>
          <a:xfrm>
            <a:off x="965200" y="3957066"/>
            <a:ext cx="9364073" cy="5123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5440" lvl="1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A blue dog logo with text&#10;&#10;AI-generated content may be incorrect.">
            <a:extLst>
              <a:ext uri="{FF2B5EF4-FFF2-40B4-BE49-F238E27FC236}">
                <a16:creationId xmlns:a16="http://schemas.microsoft.com/office/drawing/2014/main" id="{4CEC2105-49F2-34ED-9309-6751ECA93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269" y="486904"/>
            <a:ext cx="3207917" cy="21799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2BB540-4EE0-B87F-9576-313CDF1949C7}"/>
              </a:ext>
            </a:extLst>
          </p:cNvPr>
          <p:cNvSpPr txBox="1"/>
          <p:nvPr/>
        </p:nvSpPr>
        <p:spPr>
          <a:xfrm>
            <a:off x="1370685" y="1206501"/>
            <a:ext cx="11563944" cy="7873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b="1" i="0" dirty="0">
                <a:solidFill>
                  <a:srgbClr val="2E8095"/>
                </a:solidFill>
                <a:effectLst/>
                <a:latin typeface="Aptos"/>
              </a:rPr>
              <a:t>We make dogs as happy as they make us. </a:t>
            </a:r>
            <a:endParaRPr lang="en-US" sz="4400" b="1" dirty="0">
              <a:solidFill>
                <a:srgbClr val="2E8095"/>
              </a:solidFill>
              <a:latin typeface="Franklin Gothic Book"/>
            </a:endParaRPr>
          </a:p>
        </p:txBody>
      </p:sp>
      <p:graphicFrame>
        <p:nvGraphicFramePr>
          <p:cNvPr id="18" name="TextBox 8">
            <a:extLst>
              <a:ext uri="{FF2B5EF4-FFF2-40B4-BE49-F238E27FC236}">
                <a16:creationId xmlns:a16="http://schemas.microsoft.com/office/drawing/2014/main" id="{2EFA500D-D928-4200-6175-EF4606DAC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346187"/>
              </p:ext>
            </p:extLst>
          </p:nvPr>
        </p:nvGraphicFramePr>
        <p:xfrm>
          <a:off x="1329150" y="2002084"/>
          <a:ext cx="11757229" cy="74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B4418506-B684-75DF-E873-094CC0E9D4B0}"/>
                  </a:ext>
                </a:extLst>
              </p14:cNvPr>
              <p14:cNvContentPartPr/>
              <p14:nvPr/>
            </p14:nvContentPartPr>
            <p14:xfrm>
              <a:off x="15056569" y="7458660"/>
              <a:ext cx="17859" cy="17859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B4418506-B684-75DF-E873-094CC0E9D4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63619" y="6565710"/>
                <a:ext cx="1785900" cy="178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5258FCCD-6CA9-B424-5574-6E323A29DF00}"/>
                  </a:ext>
                </a:extLst>
              </p14:cNvPr>
              <p14:cNvContentPartPr/>
              <p14:nvPr/>
            </p14:nvContentPartPr>
            <p14:xfrm>
              <a:off x="11832695" y="6512950"/>
              <a:ext cx="17859" cy="17859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5258FCCD-6CA9-B424-5574-6E323A29DF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35045" y="5620000"/>
                <a:ext cx="607206" cy="1785900"/>
              </a:xfrm>
              <a:prstGeom prst="rect">
                <a:avLst/>
              </a:prstGeom>
            </p:spPr>
          </p:pic>
        </mc:Fallback>
      </mc:AlternateContent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0FA93380-D66E-CD21-9D41-C641D9DC9ADF}"/>
              </a:ext>
            </a:extLst>
          </p:cNvPr>
          <p:cNvCxnSpPr/>
          <p:nvPr/>
        </p:nvCxnSpPr>
        <p:spPr>
          <a:xfrm>
            <a:off x="830461" y="-1"/>
            <a:ext cx="53578" cy="1044773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2074AAC7-4AA7-8176-A476-6009403FE2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74" y="3251199"/>
            <a:ext cx="730725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42278"/>
            <a:ext cx="2609850" cy="7344722"/>
            <a:chOff x="0" y="0"/>
            <a:chExt cx="882838" cy="2484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2838" cy="2484511"/>
            </a:xfrm>
            <a:custGeom>
              <a:avLst/>
              <a:gdLst/>
              <a:ahLst/>
              <a:cxnLst/>
              <a:rect l="l" t="t" r="r" b="b"/>
              <a:pathLst>
                <a:path w="882838" h="2484511">
                  <a:moveTo>
                    <a:pt x="0" y="0"/>
                  </a:moveTo>
                  <a:lnTo>
                    <a:pt x="882838" y="0"/>
                  </a:lnTo>
                  <a:lnTo>
                    <a:pt x="882838" y="2484511"/>
                  </a:lnTo>
                  <a:lnTo>
                    <a:pt x="0" y="2484511"/>
                  </a:lnTo>
                  <a:close/>
                </a:path>
              </a:pathLst>
            </a:custGeom>
            <a:solidFill>
              <a:srgbClr val="2E8095">
                <a:alpha val="19608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219700" y="2942278"/>
            <a:ext cx="2609850" cy="7344722"/>
            <a:chOff x="0" y="0"/>
            <a:chExt cx="882838" cy="24845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2838" cy="2484511"/>
            </a:xfrm>
            <a:custGeom>
              <a:avLst/>
              <a:gdLst/>
              <a:ahLst/>
              <a:cxnLst/>
              <a:rect l="l" t="t" r="r" b="b"/>
              <a:pathLst>
                <a:path w="882838" h="2484511">
                  <a:moveTo>
                    <a:pt x="0" y="0"/>
                  </a:moveTo>
                  <a:lnTo>
                    <a:pt x="882838" y="0"/>
                  </a:lnTo>
                  <a:lnTo>
                    <a:pt x="882838" y="2484511"/>
                  </a:lnTo>
                  <a:lnTo>
                    <a:pt x="0" y="2484511"/>
                  </a:lnTo>
                  <a:close/>
                </a:path>
              </a:pathLst>
            </a:custGeom>
            <a:solidFill>
              <a:srgbClr val="2E8095">
                <a:alpha val="1098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39400" y="2942278"/>
            <a:ext cx="2609850" cy="7344722"/>
            <a:chOff x="0" y="0"/>
            <a:chExt cx="882838" cy="24845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82838" cy="2484511"/>
            </a:xfrm>
            <a:prstGeom prst="snipRoundRect">
              <a:avLst/>
            </a:prstGeom>
            <a:solidFill>
              <a:srgbClr val="2E8095">
                <a:alpha val="1098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659100" y="2942278"/>
            <a:ext cx="2609850" cy="7344722"/>
            <a:chOff x="0" y="0"/>
            <a:chExt cx="882838" cy="24845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2838" cy="2484511"/>
            </a:xfrm>
            <a:custGeom>
              <a:avLst/>
              <a:gdLst/>
              <a:ahLst/>
              <a:cxnLst/>
              <a:rect l="l" t="t" r="r" b="b"/>
              <a:pathLst>
                <a:path w="882838" h="2484511">
                  <a:moveTo>
                    <a:pt x="0" y="0"/>
                  </a:moveTo>
                  <a:lnTo>
                    <a:pt x="882838" y="0"/>
                  </a:lnTo>
                  <a:lnTo>
                    <a:pt x="882838" y="2484511"/>
                  </a:lnTo>
                  <a:lnTo>
                    <a:pt x="0" y="2484511"/>
                  </a:lnTo>
                  <a:close/>
                </a:path>
              </a:pathLst>
            </a:custGeom>
            <a:solidFill>
              <a:srgbClr val="2E8095">
                <a:alpha val="1098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37" y="6515344"/>
            <a:ext cx="18288000" cy="1443038"/>
            <a:chOff x="0" y="0"/>
            <a:chExt cx="6186311" cy="488139"/>
          </a:xfrm>
          <a:gradFill>
            <a:gsLst>
              <a:gs pos="9990">
                <a:srgbClr val="FEF5E8"/>
              </a:gs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86311" cy="488139"/>
            </a:xfrm>
            <a:custGeom>
              <a:avLst/>
              <a:gdLst/>
              <a:ahLst/>
              <a:cxnLst/>
              <a:rect l="l" t="t" r="r" b="b"/>
              <a:pathLst>
                <a:path w="6186311" h="488139">
                  <a:moveTo>
                    <a:pt x="0" y="0"/>
                  </a:moveTo>
                  <a:lnTo>
                    <a:pt x="6186311" y="0"/>
                  </a:lnTo>
                  <a:lnTo>
                    <a:pt x="6186311" y="488139"/>
                  </a:lnTo>
                  <a:lnTo>
                    <a:pt x="0" y="488139"/>
                  </a:lnTo>
                  <a:close/>
                </a:path>
              </a:pathLst>
            </a:custGeom>
            <a:solidFill>
              <a:srgbClr val="2E8095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437" y="2942278"/>
            <a:ext cx="18288000" cy="1443038"/>
            <a:chOff x="0" y="0"/>
            <a:chExt cx="6186311" cy="488139"/>
          </a:xfrm>
          <a:gradFill>
            <a:gsLst>
              <a:gs pos="9990">
                <a:srgbClr val="FEF5E8"/>
              </a:gs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86311" cy="488139"/>
            </a:xfrm>
            <a:custGeom>
              <a:avLst/>
              <a:gdLst/>
              <a:ahLst/>
              <a:cxnLst/>
              <a:rect l="l" t="t" r="r" b="b"/>
              <a:pathLst>
                <a:path w="6186311" h="488139">
                  <a:moveTo>
                    <a:pt x="0" y="0"/>
                  </a:moveTo>
                  <a:lnTo>
                    <a:pt x="6186311" y="0"/>
                  </a:lnTo>
                  <a:lnTo>
                    <a:pt x="6186311" y="488139"/>
                  </a:lnTo>
                  <a:lnTo>
                    <a:pt x="0" y="488139"/>
                  </a:lnTo>
                  <a:close/>
                </a:path>
              </a:pathLst>
            </a:custGeom>
            <a:solidFill>
              <a:srgbClr val="2E8095"/>
            </a:solidFill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275795" y="1412004"/>
            <a:ext cx="13104311" cy="798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32"/>
              </a:lnSpc>
            </a:pPr>
            <a:r>
              <a:rPr lang="en-US" sz="7200" spc="-63" dirty="0">
                <a:solidFill>
                  <a:srgbClr val="2E8095"/>
                </a:solidFill>
                <a:latin typeface="Quicksand Bold"/>
              </a:rPr>
              <a:t>   Hike Doggie Business Basics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5630" y="2983520"/>
            <a:ext cx="2058591" cy="95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1"/>
              </a:lnSpc>
            </a:pPr>
            <a:r>
              <a:rPr lang="en-US" sz="3550" spc="-71" dirty="0">
                <a:solidFill>
                  <a:schemeClr val="bg1"/>
                </a:solidFill>
                <a:latin typeface="Quicksand Bold"/>
              </a:rPr>
              <a:t>Industry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18681" y="2983520"/>
            <a:ext cx="2211888" cy="95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1"/>
              </a:lnSpc>
            </a:pPr>
            <a:r>
              <a:rPr lang="en-US" sz="3550" spc="-71">
                <a:solidFill>
                  <a:schemeClr val="bg1"/>
                </a:solidFill>
                <a:latin typeface="Quicksand Bold"/>
              </a:rPr>
              <a:t>Royalty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64696" y="3260908"/>
            <a:ext cx="2559258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3"/>
              </a:lnSpc>
            </a:pPr>
            <a:r>
              <a:rPr lang="en-US" sz="3150" spc="-63">
                <a:solidFill>
                  <a:schemeClr val="bg1"/>
                </a:solidFill>
                <a:latin typeface="Quicksand Bold"/>
              </a:rPr>
              <a:t>Initial Investment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361780" y="3452152"/>
            <a:ext cx="2059195" cy="4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550" spc="-71" dirty="0">
                <a:solidFill>
                  <a:schemeClr val="bg1"/>
                </a:solidFill>
                <a:latin typeface="Quicksand Bold"/>
              </a:rPr>
              <a:t>Item 19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684396" y="3452152"/>
            <a:ext cx="2559258" cy="4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550" spc="-71">
                <a:solidFill>
                  <a:schemeClr val="bg1"/>
                </a:solidFill>
                <a:latin typeface="Quicksand Bold"/>
              </a:rPr>
              <a:t>Training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6636" y="3480537"/>
            <a:ext cx="2554134" cy="42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3"/>
              </a:lnSpc>
            </a:pPr>
            <a:r>
              <a:rPr lang="en-US" sz="3150" spc="-63">
                <a:solidFill>
                  <a:schemeClr val="bg1"/>
                </a:solidFill>
                <a:latin typeface="Quicksand Bold"/>
              </a:rPr>
              <a:t>Franchise Fee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931339" y="3269218"/>
            <a:ext cx="2440195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3"/>
              </a:lnSpc>
            </a:pPr>
            <a:r>
              <a:rPr lang="en-US" sz="3150" spc="-63">
                <a:solidFill>
                  <a:schemeClr val="bg1"/>
                </a:solidFill>
                <a:latin typeface="Quicksand Bold"/>
              </a:rPr>
              <a:t>Brand Marketing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6547" y="4766030"/>
            <a:ext cx="211767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72" dirty="0">
                <a:latin typeface="Quicksand Light Bold"/>
              </a:rPr>
              <a:t>Pet &amp; Home-Based Service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763596" y="5068862"/>
            <a:ext cx="1522058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950" dirty="0">
                <a:latin typeface="Quicksand Light Bold"/>
              </a:rPr>
              <a:t>8%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439400" y="4992662"/>
            <a:ext cx="2584554" cy="92333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98">
                <a:latin typeface="Quicksand Light Bold"/>
              </a:rPr>
              <a:t>$94,450 - $213,800</a:t>
            </a:r>
          </a:p>
        </p:txBody>
      </p:sp>
      <p:sp>
        <p:nvSpPr>
          <p:cNvPr id="27" name="TextBox 27"/>
          <p:cNvSpPr txBox="1"/>
          <p:nvPr/>
        </p:nvSpPr>
        <p:spPr>
          <a:xfrm rot="-10800000" flipV="1">
            <a:off x="13354272" y="5128969"/>
            <a:ext cx="2128504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200" dirty="0">
                <a:latin typeface="Quicksand Light Bold"/>
              </a:rPr>
              <a:t>Yes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684500" y="4900747"/>
            <a:ext cx="2398505" cy="916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2800" dirty="0">
                <a:latin typeface="Quicksand Light Bold"/>
              </a:rPr>
              <a:t>In-Person In Golden, CO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628900" y="5164433"/>
            <a:ext cx="2609850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3200" spc="83" dirty="0">
                <a:latin typeface="Quicksand Light Bold"/>
              </a:rPr>
              <a:t>$45,000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390408" y="5068862"/>
            <a:ext cx="1522058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950">
                <a:latin typeface="Quicksand Light Bold"/>
              </a:rPr>
              <a:t>2%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334000" y="6662264"/>
            <a:ext cx="2418949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3"/>
              </a:lnSpc>
            </a:pPr>
            <a:r>
              <a:rPr lang="en-US" sz="3150" spc="-63">
                <a:solidFill>
                  <a:schemeClr val="bg1"/>
                </a:solidFill>
                <a:latin typeface="Quicksand Bold"/>
              </a:rPr>
              <a:t>Protected Territory Size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160043" y="6867051"/>
            <a:ext cx="2387865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3"/>
              </a:lnSpc>
            </a:pPr>
            <a:r>
              <a:rPr lang="en-US" sz="3150" spc="-63">
                <a:solidFill>
                  <a:schemeClr val="bg1"/>
                </a:solidFill>
                <a:latin typeface="Quicksand Bold"/>
              </a:rPr>
              <a:t>Employees Required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721399" y="7030976"/>
            <a:ext cx="2559258" cy="4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550" spc="-71">
                <a:solidFill>
                  <a:schemeClr val="bg1"/>
                </a:solidFill>
                <a:latin typeface="Quicksand Bold"/>
              </a:rPr>
              <a:t>Support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18355" y="7030976"/>
            <a:ext cx="2031841" cy="4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550" spc="-71">
                <a:solidFill>
                  <a:schemeClr val="bg1"/>
                </a:solidFill>
                <a:latin typeface="Quicksand Bold"/>
              </a:rPr>
              <a:t>Financing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4827" y="6813524"/>
            <a:ext cx="2440195" cy="95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550" spc="-71">
                <a:solidFill>
                  <a:schemeClr val="bg1"/>
                </a:solidFill>
                <a:latin typeface="Quicksand Bold"/>
              </a:rPr>
              <a:t>Business Units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388321" y="6823359"/>
            <a:ext cx="2440195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550" spc="-71" dirty="0">
                <a:solidFill>
                  <a:schemeClr val="bg1"/>
                </a:solidFill>
                <a:latin typeface="Quicksand Bold"/>
              </a:rPr>
              <a:t>Liquid Capital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43896" y="8705374"/>
            <a:ext cx="1522058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950" dirty="0">
                <a:latin typeface="Quicksand Light Bold"/>
              </a:rPr>
              <a:t>9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501497" y="8800624"/>
            <a:ext cx="247225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211">
                <a:latin typeface="Quicksand Light Bold"/>
              </a:rPr>
              <a:t>$100,000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522589" y="8857774"/>
            <a:ext cx="1637476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950" dirty="0">
                <a:latin typeface="Quicksand Light Bold"/>
              </a:rPr>
              <a:t>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556809" y="8355174"/>
            <a:ext cx="2678126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56"/>
              </a:lnSpc>
            </a:pPr>
            <a:r>
              <a:rPr lang="en-US" sz="2800">
                <a:latin typeface="Quicksand Light Bold"/>
              </a:rPr>
              <a:t>On-Going Training &amp; Marketing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407595" y="8479250"/>
            <a:ext cx="227176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72">
                <a:latin typeface="Quicksand Light Bold"/>
              </a:rPr>
              <a:t>Yes - Approx. 125K Population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892515" y="8479250"/>
            <a:ext cx="2483521" cy="1147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72">
                <a:latin typeface="Quicksand Light Bold"/>
              </a:rPr>
              <a:t>Yes - 3rd Parties &amp; SBA Approved</a:t>
            </a:r>
          </a:p>
        </p:txBody>
      </p:sp>
      <p:sp>
        <p:nvSpPr>
          <p:cNvPr id="43" name="TextBox 31">
            <a:extLst>
              <a:ext uri="{FF2B5EF4-FFF2-40B4-BE49-F238E27FC236}">
                <a16:creationId xmlns:a16="http://schemas.microsoft.com/office/drawing/2014/main" id="{C6C11FF4-61FD-7D46-84EF-FD39E54199A7}"/>
              </a:ext>
            </a:extLst>
          </p:cNvPr>
          <p:cNvSpPr txBox="1"/>
          <p:nvPr/>
        </p:nvSpPr>
        <p:spPr>
          <a:xfrm>
            <a:off x="2617287" y="6813524"/>
            <a:ext cx="264011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3"/>
              </a:lnSpc>
            </a:pPr>
            <a:r>
              <a:rPr lang="en-US" sz="3150" spc="-63">
                <a:solidFill>
                  <a:schemeClr val="bg1"/>
                </a:solidFill>
                <a:latin typeface="Quicksand Bold"/>
              </a:rPr>
              <a:t>AR </a:t>
            </a:r>
          </a:p>
          <a:p>
            <a:pPr algn="ctr">
              <a:lnSpc>
                <a:spcPts val="3263"/>
              </a:lnSpc>
            </a:pPr>
            <a:r>
              <a:rPr lang="en-US" sz="3150" spc="-63">
                <a:solidFill>
                  <a:schemeClr val="bg1"/>
                </a:solidFill>
                <a:latin typeface="Quicksand Bold"/>
              </a:rPr>
              <a:t>Available</a:t>
            </a:r>
          </a:p>
        </p:txBody>
      </p:sp>
      <p:sp>
        <p:nvSpPr>
          <p:cNvPr id="44" name="TextBox 41">
            <a:extLst>
              <a:ext uri="{FF2B5EF4-FFF2-40B4-BE49-F238E27FC236}">
                <a16:creationId xmlns:a16="http://schemas.microsoft.com/office/drawing/2014/main" id="{BD30D175-044F-3EA2-82D5-073FA72E9C90}"/>
              </a:ext>
            </a:extLst>
          </p:cNvPr>
          <p:cNvSpPr txBox="1"/>
          <p:nvPr/>
        </p:nvSpPr>
        <p:spPr>
          <a:xfrm>
            <a:off x="2816795" y="8770449"/>
            <a:ext cx="2271760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4000" spc="72">
                <a:latin typeface="Quicksand Light Bold"/>
              </a:rPr>
              <a:t>Yes</a:t>
            </a:r>
          </a:p>
        </p:txBody>
      </p:sp>
      <p:pic>
        <p:nvPicPr>
          <p:cNvPr id="14" name="Picture 13" descr="A blue dog logo with text&#10;&#10;AI-generated content may be incorrect.">
            <a:extLst>
              <a:ext uri="{FF2B5EF4-FFF2-40B4-BE49-F238E27FC236}">
                <a16:creationId xmlns:a16="http://schemas.microsoft.com/office/drawing/2014/main" id="{2EAE6A32-1957-CF4D-2130-1D0E0DF7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269" y="486904"/>
            <a:ext cx="3207917" cy="21799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>
            <a:extLst>
              <a:ext uri="{FF2B5EF4-FFF2-40B4-BE49-F238E27FC236}">
                <a16:creationId xmlns:a16="http://schemas.microsoft.com/office/drawing/2014/main" id="{56D1E36A-9C10-F36A-1677-69632EAD7AA3}"/>
              </a:ext>
            </a:extLst>
          </p:cNvPr>
          <p:cNvGrpSpPr/>
          <p:nvPr/>
        </p:nvGrpSpPr>
        <p:grpSpPr>
          <a:xfrm>
            <a:off x="0" y="-58837"/>
            <a:ext cx="18288000" cy="3264623"/>
            <a:chOff x="0" y="0"/>
            <a:chExt cx="6186311" cy="488139"/>
          </a:xfrm>
          <a:gradFill>
            <a:gsLst>
              <a:gs pos="9990">
                <a:srgbClr val="FEF5E8"/>
              </a:gs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BB9338A-BC6D-A4FE-9CB3-BE67052D56CE}"/>
                </a:ext>
              </a:extLst>
            </p:cNvPr>
            <p:cNvSpPr/>
            <p:nvPr/>
          </p:nvSpPr>
          <p:spPr>
            <a:xfrm>
              <a:off x="0" y="0"/>
              <a:ext cx="6186311" cy="488139"/>
            </a:xfrm>
            <a:custGeom>
              <a:avLst/>
              <a:gdLst/>
              <a:ahLst/>
              <a:cxnLst/>
              <a:rect l="l" t="t" r="r" b="b"/>
              <a:pathLst>
                <a:path w="6186311" h="488139">
                  <a:moveTo>
                    <a:pt x="0" y="0"/>
                  </a:moveTo>
                  <a:lnTo>
                    <a:pt x="6186311" y="0"/>
                  </a:lnTo>
                  <a:lnTo>
                    <a:pt x="6186311" y="488139"/>
                  </a:lnTo>
                  <a:lnTo>
                    <a:pt x="0" y="488139"/>
                  </a:lnTo>
                  <a:close/>
                </a:path>
              </a:pathLst>
            </a:custGeom>
            <a:solidFill>
              <a:srgbClr val="2E8095"/>
            </a:solidFill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82897" y="4059987"/>
            <a:ext cx="3827135" cy="134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000" b="1" dirty="0">
                <a:solidFill>
                  <a:srgbClr val="2E8095"/>
                </a:solidFill>
              </a:rPr>
              <a:t>Recurring Weekly Revenue Model </a:t>
            </a:r>
            <a:endParaRPr lang="en-US" sz="8000" b="1" dirty="0">
              <a:solidFill>
                <a:srgbClr val="2E8095"/>
              </a:solidFill>
              <a:latin typeface="Quicksan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2559" y="5511598"/>
            <a:ext cx="4579100" cy="46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sz="2400" dirty="0"/>
              <a:t>91% recurring weekly revenue </a:t>
            </a:r>
            <a:endParaRPr lang="en-US" sz="3600" dirty="0">
              <a:solidFill>
                <a:srgbClr val="000000"/>
              </a:solidFill>
              <a:latin typeface="Quicksand Ligh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94388" y="4059987"/>
            <a:ext cx="4185430" cy="66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000" b="1" dirty="0">
                <a:solidFill>
                  <a:srgbClr val="2E8095"/>
                </a:solidFill>
              </a:rPr>
              <a:t>Hiring is Easy </a:t>
            </a:r>
            <a:endParaRPr lang="en-US" sz="8000" b="1" dirty="0">
              <a:solidFill>
                <a:srgbClr val="2E8095"/>
              </a:solidFill>
              <a:latin typeface="Quicksan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14209" y="4998637"/>
            <a:ext cx="4745788" cy="97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sz="2400" dirty="0"/>
              <a:t>No need to hire individuals with specialized skills </a:t>
            </a:r>
            <a:endParaRPr lang="en-US" sz="3600" dirty="0">
              <a:solidFill>
                <a:srgbClr val="000000"/>
              </a:solidFill>
              <a:latin typeface="Quicksand Ligh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826456" y="4141004"/>
            <a:ext cx="5427931" cy="652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000" b="1" dirty="0">
                <a:solidFill>
                  <a:srgbClr val="2E8095"/>
                </a:solidFill>
              </a:rPr>
              <a:t>Simple Business Model </a:t>
            </a:r>
            <a:endParaRPr lang="en-US" sz="8000" b="1" dirty="0">
              <a:solidFill>
                <a:srgbClr val="2E8095"/>
              </a:solidFill>
              <a:latin typeface="Quicksan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826456" y="5016822"/>
            <a:ext cx="5531600" cy="158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fontAlgn="base"/>
            <a:r>
              <a:rPr lang="en-US" sz="2400" dirty="0"/>
              <a:t>We hiked dogs – period! </a:t>
            </a:r>
          </a:p>
          <a:p>
            <a:pPr algn="ctr" fontAlgn="base"/>
            <a:r>
              <a:rPr lang="en-US" sz="2400" dirty="0"/>
              <a:t>No inventory. No SKUs. </a:t>
            </a:r>
          </a:p>
          <a:p>
            <a:pPr algn="ctr" fontAlgn="base"/>
            <a:r>
              <a:rPr lang="en-US" sz="2400" dirty="0"/>
              <a:t>Allows franchisees to master their service. </a:t>
            </a:r>
          </a:p>
          <a:p>
            <a:pPr algn="ctr">
              <a:lnSpc>
                <a:spcPts val="4029"/>
              </a:lnSpc>
            </a:pPr>
            <a:endParaRPr lang="en-US" sz="3099" dirty="0">
              <a:solidFill>
                <a:srgbClr val="000000"/>
              </a:solidFill>
              <a:latin typeface="Quicksand Light Bol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D77E66-6A31-BEE8-D6CE-844EED33C876}"/>
                  </a:ext>
                </a:extLst>
              </p14:cNvPr>
              <p14:cNvContentPartPr/>
              <p14:nvPr/>
            </p14:nvContentPartPr>
            <p14:xfrm>
              <a:off x="8889085" y="8401163"/>
              <a:ext cx="17859" cy="17859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D77E66-6A31-BEE8-D6CE-844EED33C8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96135" y="8311868"/>
                <a:ext cx="1785900" cy="194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2778D5-B83C-A5FD-1141-72CD835668D6}"/>
                  </a:ext>
                </a:extLst>
              </p14:cNvPr>
              <p14:cNvContentPartPr/>
              <p14:nvPr/>
            </p14:nvContentPartPr>
            <p14:xfrm>
              <a:off x="13378973" y="8748302"/>
              <a:ext cx="17859" cy="1785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2778D5-B83C-A5FD-1141-72CD835668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51409" y="8525064"/>
                <a:ext cx="270436" cy="459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EEF6E73-4695-DA75-A982-47FF9AA17AC1}"/>
                  </a:ext>
                </a:extLst>
              </p14:cNvPr>
              <p14:cNvContentPartPr/>
              <p14:nvPr/>
            </p14:nvContentPartPr>
            <p14:xfrm>
              <a:off x="17340197" y="9729382"/>
              <a:ext cx="17859" cy="17859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EEF6E73-4695-DA75-A982-47FF9AA17AC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447247" y="8836432"/>
                <a:ext cx="1785900" cy="17859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group of dogs sitting in a line&#10;&#10;AI-generated content may be incorrect.">
            <a:extLst>
              <a:ext uri="{FF2B5EF4-FFF2-40B4-BE49-F238E27FC236}">
                <a16:creationId xmlns:a16="http://schemas.microsoft.com/office/drawing/2014/main" id="{C53926B2-0BB1-5923-7B6A-D4329CA9B9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5833" y="6828595"/>
            <a:ext cx="14056334" cy="3568041"/>
          </a:xfrm>
          <a:prstGeom prst="rect">
            <a:avLst/>
          </a:prstGeo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88BD5819-A501-0317-8AC4-9BE0A24A3CAF}"/>
              </a:ext>
            </a:extLst>
          </p:cNvPr>
          <p:cNvSpPr txBox="1"/>
          <p:nvPr/>
        </p:nvSpPr>
        <p:spPr>
          <a:xfrm>
            <a:off x="1221074" y="1520839"/>
            <a:ext cx="13104311" cy="798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32"/>
              </a:lnSpc>
            </a:pPr>
            <a:r>
              <a:rPr lang="en-US" sz="7200" spc="-63" dirty="0">
                <a:solidFill>
                  <a:schemeClr val="bg1"/>
                </a:solidFill>
                <a:latin typeface="Quicksand Bold"/>
              </a:rPr>
              <a:t>Business Features 1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0A91150-02D0-7EAE-116C-30049173F1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687924" y="471153"/>
            <a:ext cx="2968486" cy="20091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2027A-90EC-0695-DA70-76635A16C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>
            <a:extLst>
              <a:ext uri="{FF2B5EF4-FFF2-40B4-BE49-F238E27FC236}">
                <a16:creationId xmlns:a16="http://schemas.microsoft.com/office/drawing/2014/main" id="{59BEC68F-8A76-499E-E088-C2E3D886A223}"/>
              </a:ext>
            </a:extLst>
          </p:cNvPr>
          <p:cNvGrpSpPr/>
          <p:nvPr/>
        </p:nvGrpSpPr>
        <p:grpSpPr>
          <a:xfrm>
            <a:off x="0" y="-58837"/>
            <a:ext cx="18288000" cy="3264623"/>
            <a:chOff x="0" y="0"/>
            <a:chExt cx="6186311" cy="488139"/>
          </a:xfrm>
          <a:gradFill>
            <a:gsLst>
              <a:gs pos="9990">
                <a:srgbClr val="FEF5E8"/>
              </a:gs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896A6FD-B9FB-7269-6989-16578AA8A6BA}"/>
                </a:ext>
              </a:extLst>
            </p:cNvPr>
            <p:cNvSpPr/>
            <p:nvPr/>
          </p:nvSpPr>
          <p:spPr>
            <a:xfrm>
              <a:off x="0" y="0"/>
              <a:ext cx="6186311" cy="488139"/>
            </a:xfrm>
            <a:custGeom>
              <a:avLst/>
              <a:gdLst/>
              <a:ahLst/>
              <a:cxnLst/>
              <a:rect l="l" t="t" r="r" b="b"/>
              <a:pathLst>
                <a:path w="6186311" h="488139">
                  <a:moveTo>
                    <a:pt x="0" y="0"/>
                  </a:moveTo>
                  <a:lnTo>
                    <a:pt x="6186311" y="0"/>
                  </a:lnTo>
                  <a:lnTo>
                    <a:pt x="6186311" y="488139"/>
                  </a:lnTo>
                  <a:lnTo>
                    <a:pt x="0" y="488139"/>
                  </a:lnTo>
                  <a:close/>
                </a:path>
              </a:pathLst>
            </a:custGeom>
            <a:solidFill>
              <a:srgbClr val="2E8095"/>
            </a:solidFill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AB25EE03-68C1-CD5E-61E0-518DF2FEB5AA}"/>
              </a:ext>
            </a:extLst>
          </p:cNvPr>
          <p:cNvSpPr txBox="1"/>
          <p:nvPr/>
        </p:nvSpPr>
        <p:spPr>
          <a:xfrm>
            <a:off x="1282897" y="4059987"/>
            <a:ext cx="4185430" cy="134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000" b="1" dirty="0">
                <a:solidFill>
                  <a:srgbClr val="2E8095"/>
                </a:solidFill>
              </a:rPr>
              <a:t>Regional Franchise Opportunity </a:t>
            </a:r>
            <a:endParaRPr lang="en-US" sz="8800" b="1" dirty="0">
              <a:solidFill>
                <a:srgbClr val="2E8095"/>
              </a:solidFill>
              <a:latin typeface="Quicksand Bold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949DEACF-6BD2-0120-F889-73854C24B25C}"/>
              </a:ext>
            </a:extLst>
          </p:cNvPr>
          <p:cNvSpPr txBox="1"/>
          <p:nvPr/>
        </p:nvSpPr>
        <p:spPr>
          <a:xfrm>
            <a:off x="1012559" y="5511598"/>
            <a:ext cx="4579100" cy="97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sz="2400" dirty="0"/>
              <a:t>Area Representative model available </a:t>
            </a:r>
            <a:endParaRPr lang="en-US" sz="4000" dirty="0">
              <a:solidFill>
                <a:srgbClr val="000000"/>
              </a:solidFill>
              <a:latin typeface="Quicksand Light 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EABCFA6B-E322-DD2E-FA99-123203BD8D45}"/>
              </a:ext>
            </a:extLst>
          </p:cNvPr>
          <p:cNvSpPr txBox="1"/>
          <p:nvPr/>
        </p:nvSpPr>
        <p:spPr>
          <a:xfrm>
            <a:off x="6794388" y="4059987"/>
            <a:ext cx="4185430" cy="1344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000" b="1" dirty="0">
                <a:solidFill>
                  <a:srgbClr val="2E8095"/>
                </a:solidFill>
              </a:rPr>
              <a:t>No Location Lease To Sign</a:t>
            </a:r>
            <a:endParaRPr lang="en-US" sz="8000" b="1" dirty="0">
              <a:solidFill>
                <a:srgbClr val="2E8095"/>
              </a:solidFill>
              <a:latin typeface="Quicksand Bold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216E4860-4F51-4854-451A-2C94ADBADE59}"/>
              </a:ext>
            </a:extLst>
          </p:cNvPr>
          <p:cNvSpPr txBox="1"/>
          <p:nvPr/>
        </p:nvSpPr>
        <p:spPr>
          <a:xfrm>
            <a:off x="6514209" y="5511597"/>
            <a:ext cx="4745788" cy="97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sz="2400" dirty="0"/>
              <a:t>Home-based businesses have lower operating costs  </a:t>
            </a:r>
            <a:endParaRPr lang="en-US" sz="4000" dirty="0">
              <a:solidFill>
                <a:srgbClr val="000000"/>
              </a:solidFill>
              <a:latin typeface="Quicksand Light Bold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EB8CD9F6-9988-4C2C-0DAB-B652C8E98903}"/>
              </a:ext>
            </a:extLst>
          </p:cNvPr>
          <p:cNvSpPr txBox="1"/>
          <p:nvPr/>
        </p:nvSpPr>
        <p:spPr>
          <a:xfrm>
            <a:off x="11826456" y="4141004"/>
            <a:ext cx="5427931" cy="652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000" b="1" dirty="0">
                <a:solidFill>
                  <a:srgbClr val="2E8095"/>
                </a:solidFill>
              </a:rPr>
              <a:t>Training &amp; Support</a:t>
            </a:r>
            <a:endParaRPr lang="en-US" sz="8000" b="1" dirty="0">
              <a:solidFill>
                <a:srgbClr val="2E8095"/>
              </a:solidFill>
              <a:latin typeface="Quicksand Bold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888B56A9-4420-29DC-DDA4-89EB52EB8614}"/>
              </a:ext>
            </a:extLst>
          </p:cNvPr>
          <p:cNvSpPr txBox="1"/>
          <p:nvPr/>
        </p:nvSpPr>
        <p:spPr>
          <a:xfrm>
            <a:off x="11826456" y="5016822"/>
            <a:ext cx="553160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fontAlgn="base"/>
            <a:r>
              <a:rPr lang="en-US" sz="2400" dirty="0"/>
              <a:t>Real world training &amp; support provided by our corporate team with a combined 50 years’ experience in running a successful Hike Doggie business, obtaining &amp; retaining clients and hiking dogs safely. </a:t>
            </a:r>
            <a:endParaRPr lang="en-US" sz="3099" dirty="0">
              <a:solidFill>
                <a:srgbClr val="000000"/>
              </a:solidFill>
              <a:latin typeface="Quicksand Light Bol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2F9C41-F1F8-35BA-ED76-952DAB0872F9}"/>
                  </a:ext>
                </a:extLst>
              </p14:cNvPr>
              <p14:cNvContentPartPr/>
              <p14:nvPr/>
            </p14:nvContentPartPr>
            <p14:xfrm>
              <a:off x="8889085" y="8401163"/>
              <a:ext cx="17859" cy="17859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D77E66-6A31-BEE8-D6CE-844EED33C8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96135" y="8311868"/>
                <a:ext cx="1785900" cy="194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D7C90D-C269-AC6D-6822-FBACD7CE6BAA}"/>
                  </a:ext>
                </a:extLst>
              </p14:cNvPr>
              <p14:cNvContentPartPr/>
              <p14:nvPr/>
            </p14:nvContentPartPr>
            <p14:xfrm>
              <a:off x="13378973" y="8748302"/>
              <a:ext cx="17859" cy="1785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2778D5-B83C-A5FD-1141-72CD835668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51409" y="8525064"/>
                <a:ext cx="270436" cy="459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91CA5CB-2C9D-DE5F-0BD1-09C22E196850}"/>
                  </a:ext>
                </a:extLst>
              </p14:cNvPr>
              <p14:cNvContentPartPr/>
              <p14:nvPr/>
            </p14:nvContentPartPr>
            <p14:xfrm>
              <a:off x="17340197" y="9729382"/>
              <a:ext cx="17859" cy="17859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EEF6E73-4695-DA75-A982-47FF9AA17AC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447247" y="8836432"/>
                <a:ext cx="1785900" cy="17859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15">
            <a:extLst>
              <a:ext uri="{FF2B5EF4-FFF2-40B4-BE49-F238E27FC236}">
                <a16:creationId xmlns:a16="http://schemas.microsoft.com/office/drawing/2014/main" id="{0C1B0696-4EAE-6E1A-5233-A0BAD2A95225}"/>
              </a:ext>
            </a:extLst>
          </p:cNvPr>
          <p:cNvSpPr txBox="1"/>
          <p:nvPr/>
        </p:nvSpPr>
        <p:spPr>
          <a:xfrm>
            <a:off x="1221074" y="1520839"/>
            <a:ext cx="13104311" cy="798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32"/>
              </a:lnSpc>
            </a:pPr>
            <a:r>
              <a:rPr lang="en-US" sz="7200" spc="-63" dirty="0">
                <a:solidFill>
                  <a:schemeClr val="bg1"/>
                </a:solidFill>
                <a:latin typeface="Quicksand Bold"/>
              </a:rPr>
              <a:t>Business Features 2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1A37CD8-30BD-1565-315E-407A8B4CA0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687924" y="471153"/>
            <a:ext cx="2968486" cy="2009158"/>
          </a:xfrm>
          <a:prstGeom prst="rect">
            <a:avLst/>
          </a:prstGeom>
        </p:spPr>
      </p:pic>
      <p:pic>
        <p:nvPicPr>
          <p:cNvPr id="8" name="Picture 7" descr="A yellow rectangular sign with black text&#10;&#10;AI-generated content may be incorrect.">
            <a:extLst>
              <a:ext uri="{FF2B5EF4-FFF2-40B4-BE49-F238E27FC236}">
                <a16:creationId xmlns:a16="http://schemas.microsoft.com/office/drawing/2014/main" id="{EA3D94B1-D7B7-2098-E131-82122290F4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73" y="6920522"/>
            <a:ext cx="10330053" cy="29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8655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131874-e80f-4ba1-b373-ec802aba31a4">
      <Terms xmlns="http://schemas.microsoft.com/office/infopath/2007/PartnerControls"/>
    </lcf76f155ced4ddcb4097134ff3c332f>
    <TaxCatchAll xmlns="f964213d-0ad6-40d5-85e2-7904656b9e5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050C1FC961343AFC55E8E2679ECA2" ma:contentTypeVersion="15" ma:contentTypeDescription="Create a new document." ma:contentTypeScope="" ma:versionID="f68b8de969eb3c08178871297237c43e">
  <xsd:schema xmlns:xsd="http://www.w3.org/2001/XMLSchema" xmlns:xs="http://www.w3.org/2001/XMLSchema" xmlns:p="http://schemas.microsoft.com/office/2006/metadata/properties" xmlns:ns2="ee131874-e80f-4ba1-b373-ec802aba31a4" xmlns:ns3="f964213d-0ad6-40d5-85e2-7904656b9e5e" targetNamespace="http://schemas.microsoft.com/office/2006/metadata/properties" ma:root="true" ma:fieldsID="4ba41150efeadd8ca1c14c568ab99d5d" ns2:_="" ns3:_="">
    <xsd:import namespace="ee131874-e80f-4ba1-b373-ec802aba31a4"/>
    <xsd:import namespace="f964213d-0ad6-40d5-85e2-7904656b9e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31874-e80f-4ba1-b373-ec802aba31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fcc9b88-300f-4ae8-a9b6-fa367481e2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4213d-0ad6-40d5-85e2-7904656b9e5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6f094d8-c04a-43e3-b88f-9de1a7c27dcd}" ma:internalName="TaxCatchAll" ma:showField="CatchAllData" ma:web="f964213d-0ad6-40d5-85e2-7904656b9e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C46F8F-C59E-4331-88C4-04A15192D0A5}">
  <ds:schemaRefs>
    <ds:schemaRef ds:uri="http://purl.org/dc/dcmitype/"/>
    <ds:schemaRef ds:uri="http://purl.org/dc/elements/1.1/"/>
    <ds:schemaRef ds:uri="f964213d-0ad6-40d5-85e2-7904656b9e5e"/>
    <ds:schemaRef ds:uri="http://www.w3.org/XML/1998/namespace"/>
    <ds:schemaRef ds:uri="http://purl.org/dc/terms/"/>
    <ds:schemaRef ds:uri="http://schemas.microsoft.com/office/2006/documentManagement/types"/>
    <ds:schemaRef ds:uri="ee131874-e80f-4ba1-b373-ec802aba31a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0C77C1D-E24C-424B-A569-E3526306957D}">
  <ds:schemaRefs>
    <ds:schemaRef ds:uri="ee131874-e80f-4ba1-b373-ec802aba31a4"/>
    <ds:schemaRef ds:uri="f964213d-0ad6-40d5-85e2-7904656b9e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8E7FFA5-B11C-49B8-9335-AC62DAB9BD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</TotalTime>
  <Words>277</Words>
  <Application>Microsoft Office PowerPoint</Application>
  <PresentationFormat>Custom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Franklin Gothic Book</vt:lpstr>
      <vt:lpstr>Wingdings 2</vt:lpstr>
      <vt:lpstr>Corbel</vt:lpstr>
      <vt:lpstr>Calibri</vt:lpstr>
      <vt:lpstr>Quicksand Bold</vt:lpstr>
      <vt:lpstr>Quicksand Light Bold</vt:lpstr>
      <vt:lpstr>Aptos</vt:lpstr>
      <vt:lpstr>Frame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Zoomin Groomin Business Basics</dc:title>
  <dc:creator>Troy Ruediger</dc:creator>
  <cp:lastModifiedBy>Falicia Shattuck</cp:lastModifiedBy>
  <cp:revision>8</cp:revision>
  <dcterms:created xsi:type="dcterms:W3CDTF">2006-08-16T00:00:00Z</dcterms:created>
  <dcterms:modified xsi:type="dcterms:W3CDTF">2026-06-24T18:46:20Z</dcterms:modified>
  <dc:identifier>DAEpjRfBvBQ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0x010100921050C1FC961343AFC55E8E2679ECA2</vt:lpwstr>
  </property>
</Properties>
</file>